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0" r:id="rId4"/>
    <p:sldMasterId id="214748369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Raleway"/>
      <p:regular r:id="rId62"/>
      <p:bold r:id="rId63"/>
      <p:italic r:id="rId64"/>
      <p:boldItalic r:id="rId65"/>
    </p:embeddedFont>
    <p:embeddedFont>
      <p:font typeface="Oxygen"/>
      <p:regular r:id="rId66"/>
      <p:bold r:id="rId67"/>
    </p:embeddedFont>
    <p:embeddedFont>
      <p:font typeface="Raleway ExtraBold"/>
      <p:bold r:id="rId68"/>
      <p:boldItalic r:id="rId69"/>
    </p:embeddedFont>
    <p:embeddedFont>
      <p:font typeface="Proxima Nova"/>
      <p:regular r:id="rId70"/>
      <p:bold r:id="rId71"/>
      <p:italic r:id="rId72"/>
      <p:boldItalic r:id="rId73"/>
    </p:embeddedFont>
    <p:embeddedFont>
      <p:font typeface="Roboto Medium"/>
      <p:regular r:id="rId74"/>
      <p:bold r:id="rId75"/>
      <p:italic r:id="rId76"/>
      <p:boldItalic r:id="rId77"/>
    </p:embeddedFont>
    <p:embeddedFont>
      <p:font typeface="Amatic SC"/>
      <p:regular r:id="rId78"/>
      <p:bold r:id="rId79"/>
    </p:embeddedFont>
    <p:embeddedFont>
      <p:font typeface="Bebas Neue"/>
      <p:regular r:id="rId80"/>
    </p:embeddedFont>
    <p:embeddedFont>
      <p:font typeface="Proxima Nova Semibold"/>
      <p:regular r:id="rId81"/>
      <p:bold r:id="rId82"/>
      <p:boldItalic r:id="rId8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437E3FB-C51D-405F-A336-AA0738EEBD34}">
  <a:tblStyle styleId="{A437E3FB-C51D-405F-A336-AA0738EEBD3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3" Type="http://schemas.openxmlformats.org/officeDocument/2006/relationships/font" Target="fonts/ProximaNovaSemibold-boldItalic.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BebasNeue-regular.fntdata"/><Relationship Id="rId82" Type="http://schemas.openxmlformats.org/officeDocument/2006/relationships/font" Target="fonts/ProximaNovaSemibold-bold.fntdata"/><Relationship Id="rId81" Type="http://schemas.openxmlformats.org/officeDocument/2006/relationships/font" Target="fonts/ProximaNovaSemibold-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boldItalic.fntdata"/><Relationship Id="rId72" Type="http://schemas.openxmlformats.org/officeDocument/2006/relationships/font" Target="fonts/ProximaNova-italic.fntdata"/><Relationship Id="rId31" Type="http://schemas.openxmlformats.org/officeDocument/2006/relationships/slide" Target="slides/slide25.xml"/><Relationship Id="rId75" Type="http://schemas.openxmlformats.org/officeDocument/2006/relationships/font" Target="fonts/RobotoMedium-bold.fntdata"/><Relationship Id="rId30" Type="http://schemas.openxmlformats.org/officeDocument/2006/relationships/slide" Target="slides/slide24.xml"/><Relationship Id="rId74" Type="http://schemas.openxmlformats.org/officeDocument/2006/relationships/font" Target="fonts/RobotoMedium-regular.fntdata"/><Relationship Id="rId33" Type="http://schemas.openxmlformats.org/officeDocument/2006/relationships/slide" Target="slides/slide27.xml"/><Relationship Id="rId77" Type="http://schemas.openxmlformats.org/officeDocument/2006/relationships/font" Target="fonts/RobotoMedium-boldItalic.fntdata"/><Relationship Id="rId32" Type="http://schemas.openxmlformats.org/officeDocument/2006/relationships/slide" Target="slides/slide26.xml"/><Relationship Id="rId76" Type="http://schemas.openxmlformats.org/officeDocument/2006/relationships/font" Target="fonts/RobotoMedium-italic.fntdata"/><Relationship Id="rId35" Type="http://schemas.openxmlformats.org/officeDocument/2006/relationships/slide" Target="slides/slide29.xml"/><Relationship Id="rId79" Type="http://schemas.openxmlformats.org/officeDocument/2006/relationships/font" Target="fonts/AmaticSC-bold.fntdata"/><Relationship Id="rId34" Type="http://schemas.openxmlformats.org/officeDocument/2006/relationships/slide" Target="slides/slide28.xml"/><Relationship Id="rId78" Type="http://schemas.openxmlformats.org/officeDocument/2006/relationships/font" Target="fonts/AmaticSC-regular.fntdata"/><Relationship Id="rId71" Type="http://schemas.openxmlformats.org/officeDocument/2006/relationships/font" Target="fonts/ProximaNova-bold.fntdata"/><Relationship Id="rId70" Type="http://schemas.openxmlformats.org/officeDocument/2006/relationships/font" Target="fonts/ProximaNova-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aleway-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Raleway-italic.fntdata"/><Relationship Id="rId63" Type="http://schemas.openxmlformats.org/officeDocument/2006/relationships/font" Target="fonts/Raleway-bold.fntdata"/><Relationship Id="rId22" Type="http://schemas.openxmlformats.org/officeDocument/2006/relationships/slide" Target="slides/slide16.xml"/><Relationship Id="rId66" Type="http://schemas.openxmlformats.org/officeDocument/2006/relationships/font" Target="fonts/Oxygen-regular.fntdata"/><Relationship Id="rId21" Type="http://schemas.openxmlformats.org/officeDocument/2006/relationships/slide" Target="slides/slide15.xml"/><Relationship Id="rId65" Type="http://schemas.openxmlformats.org/officeDocument/2006/relationships/font" Target="fonts/Raleway-boldItalic.fntdata"/><Relationship Id="rId24" Type="http://schemas.openxmlformats.org/officeDocument/2006/relationships/slide" Target="slides/slide18.xml"/><Relationship Id="rId68" Type="http://schemas.openxmlformats.org/officeDocument/2006/relationships/font" Target="fonts/RalewayExtraBold-bold.fntdata"/><Relationship Id="rId23" Type="http://schemas.openxmlformats.org/officeDocument/2006/relationships/slide" Target="slides/slide17.xml"/><Relationship Id="rId67" Type="http://schemas.openxmlformats.org/officeDocument/2006/relationships/font" Target="fonts/Oxygen-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alewayExtraBold-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0" name="Shape 2510"/>
        <p:cNvGrpSpPr/>
        <p:nvPr/>
      </p:nvGrpSpPr>
      <p:grpSpPr>
        <a:xfrm>
          <a:off x="0" y="0"/>
          <a:ext cx="0" cy="0"/>
          <a:chOff x="0" y="0"/>
          <a:chExt cx="0" cy="0"/>
        </a:xfrm>
      </p:grpSpPr>
      <p:sp>
        <p:nvSpPr>
          <p:cNvPr id="2511" name="Google Shape;251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512" name="Google Shape;251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1" name="Shape 2651"/>
        <p:cNvGrpSpPr/>
        <p:nvPr/>
      </p:nvGrpSpPr>
      <p:grpSpPr>
        <a:xfrm>
          <a:off x="0" y="0"/>
          <a:ext cx="0" cy="0"/>
          <a:chOff x="0" y="0"/>
          <a:chExt cx="0" cy="0"/>
        </a:xfrm>
      </p:grpSpPr>
      <p:sp>
        <p:nvSpPr>
          <p:cNvPr id="2652" name="Google Shape;2652;g105d937ed0a_1_10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3" name="Google Shape;2653;g105d937ed0a_1_10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8" name="Shape 2658"/>
        <p:cNvGrpSpPr/>
        <p:nvPr/>
      </p:nvGrpSpPr>
      <p:grpSpPr>
        <a:xfrm>
          <a:off x="0" y="0"/>
          <a:ext cx="0" cy="0"/>
          <a:chOff x="0" y="0"/>
          <a:chExt cx="0" cy="0"/>
        </a:xfrm>
      </p:grpSpPr>
      <p:sp>
        <p:nvSpPr>
          <p:cNvPr id="2659" name="Google Shape;2659;g105d937ed0a_1_1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0" name="Google Shape;2660;g105d937ed0a_1_1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4" name="Shape 2664"/>
        <p:cNvGrpSpPr/>
        <p:nvPr/>
      </p:nvGrpSpPr>
      <p:grpSpPr>
        <a:xfrm>
          <a:off x="0" y="0"/>
          <a:ext cx="0" cy="0"/>
          <a:chOff x="0" y="0"/>
          <a:chExt cx="0" cy="0"/>
        </a:xfrm>
      </p:grpSpPr>
      <p:sp>
        <p:nvSpPr>
          <p:cNvPr id="2665" name="Google Shape;2665;g105d937ed0a_1_1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6" name="Google Shape;2666;g105d937ed0a_1_1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7" name="Shape 2727"/>
        <p:cNvGrpSpPr/>
        <p:nvPr/>
      </p:nvGrpSpPr>
      <p:grpSpPr>
        <a:xfrm>
          <a:off x="0" y="0"/>
          <a:ext cx="0" cy="0"/>
          <a:chOff x="0" y="0"/>
          <a:chExt cx="0" cy="0"/>
        </a:xfrm>
      </p:grpSpPr>
      <p:sp>
        <p:nvSpPr>
          <p:cNvPr id="2728" name="Google Shape;2728;g105d937ed0a_1_1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9" name="Google Shape;2729;g105d937ed0a_1_1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4" name="Shape 2754"/>
        <p:cNvGrpSpPr/>
        <p:nvPr/>
      </p:nvGrpSpPr>
      <p:grpSpPr>
        <a:xfrm>
          <a:off x="0" y="0"/>
          <a:ext cx="0" cy="0"/>
          <a:chOff x="0" y="0"/>
          <a:chExt cx="0" cy="0"/>
        </a:xfrm>
      </p:grpSpPr>
      <p:sp>
        <p:nvSpPr>
          <p:cNvPr id="2755" name="Google Shape;2755;g105d937ed0a_1_1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6" name="Google Shape;2756;g105d937ed0a_1_1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0" name="Shape 2830"/>
        <p:cNvGrpSpPr/>
        <p:nvPr/>
      </p:nvGrpSpPr>
      <p:grpSpPr>
        <a:xfrm>
          <a:off x="0" y="0"/>
          <a:ext cx="0" cy="0"/>
          <a:chOff x="0" y="0"/>
          <a:chExt cx="0" cy="0"/>
        </a:xfrm>
      </p:grpSpPr>
      <p:sp>
        <p:nvSpPr>
          <p:cNvPr id="2831" name="Google Shape;2831;g105d937ed0a_1_2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2" name="Google Shape;2832;g105d937ed0a_1_2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0" name="Shape 2860"/>
        <p:cNvGrpSpPr/>
        <p:nvPr/>
      </p:nvGrpSpPr>
      <p:grpSpPr>
        <a:xfrm>
          <a:off x="0" y="0"/>
          <a:ext cx="0" cy="0"/>
          <a:chOff x="0" y="0"/>
          <a:chExt cx="0" cy="0"/>
        </a:xfrm>
      </p:grpSpPr>
      <p:sp>
        <p:nvSpPr>
          <p:cNvPr id="2861" name="Google Shape;2861;g105d937ed0a_1_2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2" name="Google Shape;2862;g105d937ed0a_1_2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4" name="Shape 2894"/>
        <p:cNvGrpSpPr/>
        <p:nvPr/>
      </p:nvGrpSpPr>
      <p:grpSpPr>
        <a:xfrm>
          <a:off x="0" y="0"/>
          <a:ext cx="0" cy="0"/>
          <a:chOff x="0" y="0"/>
          <a:chExt cx="0" cy="0"/>
        </a:xfrm>
      </p:grpSpPr>
      <p:sp>
        <p:nvSpPr>
          <p:cNvPr id="2895" name="Google Shape;2895;g105d937ed0a_1_2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6" name="Google Shape;2896;g105d937ed0a_1_2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0" name="Shape 2930"/>
        <p:cNvGrpSpPr/>
        <p:nvPr/>
      </p:nvGrpSpPr>
      <p:grpSpPr>
        <a:xfrm>
          <a:off x="0" y="0"/>
          <a:ext cx="0" cy="0"/>
          <a:chOff x="0" y="0"/>
          <a:chExt cx="0" cy="0"/>
        </a:xfrm>
      </p:grpSpPr>
      <p:sp>
        <p:nvSpPr>
          <p:cNvPr id="2931" name="Google Shape;2931;g105d937ed0a_1_2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2" name="Google Shape;2932;g105d937ed0a_1_2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7" name="Shape 2957"/>
        <p:cNvGrpSpPr/>
        <p:nvPr/>
      </p:nvGrpSpPr>
      <p:grpSpPr>
        <a:xfrm>
          <a:off x="0" y="0"/>
          <a:ext cx="0" cy="0"/>
          <a:chOff x="0" y="0"/>
          <a:chExt cx="0" cy="0"/>
        </a:xfrm>
      </p:grpSpPr>
      <p:sp>
        <p:nvSpPr>
          <p:cNvPr id="2958" name="Google Shape;2958;g105d937ed0a_1_26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9" name="Google Shape;2959;g105d937ed0a_1_26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g104f84e468e_0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g104f84e468e_0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5" name="Shape 2975"/>
        <p:cNvGrpSpPr/>
        <p:nvPr/>
      </p:nvGrpSpPr>
      <p:grpSpPr>
        <a:xfrm>
          <a:off x="0" y="0"/>
          <a:ext cx="0" cy="0"/>
          <a:chOff x="0" y="0"/>
          <a:chExt cx="0" cy="0"/>
        </a:xfrm>
      </p:grpSpPr>
      <p:sp>
        <p:nvSpPr>
          <p:cNvPr id="2976" name="Google Shape;2976;gcfbc360601_0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7" name="Google Shape;2977;gcfbc360601_0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8" name="Shape 2998"/>
        <p:cNvGrpSpPr/>
        <p:nvPr/>
      </p:nvGrpSpPr>
      <p:grpSpPr>
        <a:xfrm>
          <a:off x="0" y="0"/>
          <a:ext cx="0" cy="0"/>
          <a:chOff x="0" y="0"/>
          <a:chExt cx="0" cy="0"/>
        </a:xfrm>
      </p:grpSpPr>
      <p:sp>
        <p:nvSpPr>
          <p:cNvPr id="2999" name="Google Shape;2999;gcfbc360601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0" name="Google Shape;3000;gcfbc360601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3" name="Shape 3033"/>
        <p:cNvGrpSpPr/>
        <p:nvPr/>
      </p:nvGrpSpPr>
      <p:grpSpPr>
        <a:xfrm>
          <a:off x="0" y="0"/>
          <a:ext cx="0" cy="0"/>
          <a:chOff x="0" y="0"/>
          <a:chExt cx="0" cy="0"/>
        </a:xfrm>
      </p:grpSpPr>
      <p:sp>
        <p:nvSpPr>
          <p:cNvPr id="3034" name="Google Shape;3034;gcfbc360601_0_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5" name="Google Shape;3035;gcfbc360601_0_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5" name="Shape 3045"/>
        <p:cNvGrpSpPr/>
        <p:nvPr/>
      </p:nvGrpSpPr>
      <p:grpSpPr>
        <a:xfrm>
          <a:off x="0" y="0"/>
          <a:ext cx="0" cy="0"/>
          <a:chOff x="0" y="0"/>
          <a:chExt cx="0" cy="0"/>
        </a:xfrm>
      </p:grpSpPr>
      <p:sp>
        <p:nvSpPr>
          <p:cNvPr id="3046" name="Google Shape;3046;gcfbc360601_0_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7" name="Google Shape;3047;gcfbc360601_0_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1" name="Shape 3071"/>
        <p:cNvGrpSpPr/>
        <p:nvPr/>
      </p:nvGrpSpPr>
      <p:grpSpPr>
        <a:xfrm>
          <a:off x="0" y="0"/>
          <a:ext cx="0" cy="0"/>
          <a:chOff x="0" y="0"/>
          <a:chExt cx="0" cy="0"/>
        </a:xfrm>
      </p:grpSpPr>
      <p:sp>
        <p:nvSpPr>
          <p:cNvPr id="3072" name="Google Shape;3072;gcfbc360601_0_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3" name="Google Shape;3073;gcfbc360601_0_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1" name="Shape 3101"/>
        <p:cNvGrpSpPr/>
        <p:nvPr/>
      </p:nvGrpSpPr>
      <p:grpSpPr>
        <a:xfrm>
          <a:off x="0" y="0"/>
          <a:ext cx="0" cy="0"/>
          <a:chOff x="0" y="0"/>
          <a:chExt cx="0" cy="0"/>
        </a:xfrm>
      </p:grpSpPr>
      <p:sp>
        <p:nvSpPr>
          <p:cNvPr id="3102" name="Google Shape;3102;gcfbc360601_0_10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3" name="Google Shape;3103;gcfbc360601_0_10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0" name="Shape 3170"/>
        <p:cNvGrpSpPr/>
        <p:nvPr/>
      </p:nvGrpSpPr>
      <p:grpSpPr>
        <a:xfrm>
          <a:off x="0" y="0"/>
          <a:ext cx="0" cy="0"/>
          <a:chOff x="0" y="0"/>
          <a:chExt cx="0" cy="0"/>
        </a:xfrm>
      </p:grpSpPr>
      <p:sp>
        <p:nvSpPr>
          <p:cNvPr id="3171" name="Google Shape;3171;gcfbc360601_0_12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2" name="Google Shape;3172;gcfbc360601_0_12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6" name="Shape 3206"/>
        <p:cNvGrpSpPr/>
        <p:nvPr/>
      </p:nvGrpSpPr>
      <p:grpSpPr>
        <a:xfrm>
          <a:off x="0" y="0"/>
          <a:ext cx="0" cy="0"/>
          <a:chOff x="0" y="0"/>
          <a:chExt cx="0" cy="0"/>
        </a:xfrm>
      </p:grpSpPr>
      <p:sp>
        <p:nvSpPr>
          <p:cNvPr id="3207" name="Google Shape;3207;gcfbc360601_0_1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8" name="Google Shape;3208;gcfbc360601_0_1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6" name="Shape 3266"/>
        <p:cNvGrpSpPr/>
        <p:nvPr/>
      </p:nvGrpSpPr>
      <p:grpSpPr>
        <a:xfrm>
          <a:off x="0" y="0"/>
          <a:ext cx="0" cy="0"/>
          <a:chOff x="0" y="0"/>
          <a:chExt cx="0" cy="0"/>
        </a:xfrm>
      </p:grpSpPr>
      <p:sp>
        <p:nvSpPr>
          <p:cNvPr id="3267" name="Google Shape;3267;gcfbc360601_0_1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8" name="Google Shape;3268;gcfbc360601_0_1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9" name="Shape 3309"/>
        <p:cNvGrpSpPr/>
        <p:nvPr/>
      </p:nvGrpSpPr>
      <p:grpSpPr>
        <a:xfrm>
          <a:off x="0" y="0"/>
          <a:ext cx="0" cy="0"/>
          <a:chOff x="0" y="0"/>
          <a:chExt cx="0" cy="0"/>
        </a:xfrm>
      </p:grpSpPr>
      <p:sp>
        <p:nvSpPr>
          <p:cNvPr id="3310" name="Google Shape;3310;gcfbc360601_0_20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1" name="Google Shape;3311;gcfbc360601_0_20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6" name="Shape 2526"/>
        <p:cNvGrpSpPr/>
        <p:nvPr/>
      </p:nvGrpSpPr>
      <p:grpSpPr>
        <a:xfrm>
          <a:off x="0" y="0"/>
          <a:ext cx="0" cy="0"/>
          <a:chOff x="0" y="0"/>
          <a:chExt cx="0" cy="0"/>
        </a:xfrm>
      </p:grpSpPr>
      <p:sp>
        <p:nvSpPr>
          <p:cNvPr id="2527" name="Google Shape;2527;gcfad0d8cb9_1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8" name="Google Shape;2528;gcfad0d8cb9_1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6" name="Shape 3316"/>
        <p:cNvGrpSpPr/>
        <p:nvPr/>
      </p:nvGrpSpPr>
      <p:grpSpPr>
        <a:xfrm>
          <a:off x="0" y="0"/>
          <a:ext cx="0" cy="0"/>
          <a:chOff x="0" y="0"/>
          <a:chExt cx="0" cy="0"/>
        </a:xfrm>
      </p:grpSpPr>
      <p:sp>
        <p:nvSpPr>
          <p:cNvPr id="3317" name="Google Shape;3317;gcfbc360601_0_2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8" name="Google Shape;3318;gcfbc360601_0_2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7" name="Shape 3347"/>
        <p:cNvGrpSpPr/>
        <p:nvPr/>
      </p:nvGrpSpPr>
      <p:grpSpPr>
        <a:xfrm>
          <a:off x="0" y="0"/>
          <a:ext cx="0" cy="0"/>
          <a:chOff x="0" y="0"/>
          <a:chExt cx="0" cy="0"/>
        </a:xfrm>
      </p:grpSpPr>
      <p:sp>
        <p:nvSpPr>
          <p:cNvPr id="3348" name="Google Shape;3348;gcfbc360601_0_2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9" name="Google Shape;3349;gcfbc360601_0_2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7" name="Shape 3357"/>
        <p:cNvGrpSpPr/>
        <p:nvPr/>
      </p:nvGrpSpPr>
      <p:grpSpPr>
        <a:xfrm>
          <a:off x="0" y="0"/>
          <a:ext cx="0" cy="0"/>
          <a:chOff x="0" y="0"/>
          <a:chExt cx="0" cy="0"/>
        </a:xfrm>
      </p:grpSpPr>
      <p:sp>
        <p:nvSpPr>
          <p:cNvPr id="3358" name="Google Shape;3358;gcfbc360601_0_2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9" name="Google Shape;3359;gcfbc360601_0_2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2" name="Shape 3362"/>
        <p:cNvGrpSpPr/>
        <p:nvPr/>
      </p:nvGrpSpPr>
      <p:grpSpPr>
        <a:xfrm>
          <a:off x="0" y="0"/>
          <a:ext cx="0" cy="0"/>
          <a:chOff x="0" y="0"/>
          <a:chExt cx="0" cy="0"/>
        </a:xfrm>
      </p:grpSpPr>
      <p:sp>
        <p:nvSpPr>
          <p:cNvPr id="3363" name="Google Shape;3363;gcfbc360601_0_25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4" name="Google Shape;3364;gcfbc360601_0_25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9" name="Shape 3379"/>
        <p:cNvGrpSpPr/>
        <p:nvPr/>
      </p:nvGrpSpPr>
      <p:grpSpPr>
        <a:xfrm>
          <a:off x="0" y="0"/>
          <a:ext cx="0" cy="0"/>
          <a:chOff x="0" y="0"/>
          <a:chExt cx="0" cy="0"/>
        </a:xfrm>
      </p:grpSpPr>
      <p:sp>
        <p:nvSpPr>
          <p:cNvPr id="3380" name="Google Shape;3380;gcfbc360601_0_2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1" name="Google Shape;3381;gcfbc360601_0_2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300"/>
              </a:spcBef>
              <a:spcAft>
                <a:spcPts val="0"/>
              </a:spcAft>
              <a:buClr>
                <a:schemeClr val="dk1"/>
              </a:buClr>
              <a:buSzPts val="1100"/>
              <a:buFont typeface="Arial"/>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9" name="Shape 3399"/>
        <p:cNvGrpSpPr/>
        <p:nvPr/>
      </p:nvGrpSpPr>
      <p:grpSpPr>
        <a:xfrm>
          <a:off x="0" y="0"/>
          <a:ext cx="0" cy="0"/>
          <a:chOff x="0" y="0"/>
          <a:chExt cx="0" cy="0"/>
        </a:xfrm>
      </p:grpSpPr>
      <p:sp>
        <p:nvSpPr>
          <p:cNvPr id="3400" name="Google Shape;3400;gcfbc360601_0_28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1" name="Google Shape;3401;gcfbc360601_0_28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9" name="Shape 3409"/>
        <p:cNvGrpSpPr/>
        <p:nvPr/>
      </p:nvGrpSpPr>
      <p:grpSpPr>
        <a:xfrm>
          <a:off x="0" y="0"/>
          <a:ext cx="0" cy="0"/>
          <a:chOff x="0" y="0"/>
          <a:chExt cx="0" cy="0"/>
        </a:xfrm>
      </p:grpSpPr>
      <p:sp>
        <p:nvSpPr>
          <p:cNvPr id="3410" name="Google Shape;3410;gcfbc360601_0_28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1" name="Google Shape;3411;gcfbc360601_0_28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5" name="Shape 3665"/>
        <p:cNvGrpSpPr/>
        <p:nvPr/>
      </p:nvGrpSpPr>
      <p:grpSpPr>
        <a:xfrm>
          <a:off x="0" y="0"/>
          <a:ext cx="0" cy="0"/>
          <a:chOff x="0" y="0"/>
          <a:chExt cx="0" cy="0"/>
        </a:xfrm>
      </p:grpSpPr>
      <p:sp>
        <p:nvSpPr>
          <p:cNvPr id="3666" name="Google Shape;3666;gcfbc360601_0_3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7" name="Google Shape;3667;gcfbc360601_0_3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2" name="Shape 3672"/>
        <p:cNvGrpSpPr/>
        <p:nvPr/>
      </p:nvGrpSpPr>
      <p:grpSpPr>
        <a:xfrm>
          <a:off x="0" y="0"/>
          <a:ext cx="0" cy="0"/>
          <a:chOff x="0" y="0"/>
          <a:chExt cx="0" cy="0"/>
        </a:xfrm>
      </p:grpSpPr>
      <p:sp>
        <p:nvSpPr>
          <p:cNvPr id="3673" name="Google Shape;3673;g105440bcaee_0_9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4" name="Google Shape;3674;g105440bcaee_0_9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9" name="Shape 3679"/>
        <p:cNvGrpSpPr/>
        <p:nvPr/>
      </p:nvGrpSpPr>
      <p:grpSpPr>
        <a:xfrm>
          <a:off x="0" y="0"/>
          <a:ext cx="0" cy="0"/>
          <a:chOff x="0" y="0"/>
          <a:chExt cx="0" cy="0"/>
        </a:xfrm>
      </p:grpSpPr>
      <p:sp>
        <p:nvSpPr>
          <p:cNvPr id="3680" name="Google Shape;3680;g105440bcaee_0_9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1" name="Google Shape;3681;g105440bcaee_0_9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5" name="Shape 2555"/>
        <p:cNvGrpSpPr/>
        <p:nvPr/>
      </p:nvGrpSpPr>
      <p:grpSpPr>
        <a:xfrm>
          <a:off x="0" y="0"/>
          <a:ext cx="0" cy="0"/>
          <a:chOff x="0" y="0"/>
          <a:chExt cx="0" cy="0"/>
        </a:xfrm>
      </p:grpSpPr>
      <p:sp>
        <p:nvSpPr>
          <p:cNvPr id="2556" name="Google Shape;2556;gcfad0d8cb9_1_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7" name="Google Shape;2557;gcfad0d8cb9_1_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6" name="Shape 3686"/>
        <p:cNvGrpSpPr/>
        <p:nvPr/>
      </p:nvGrpSpPr>
      <p:grpSpPr>
        <a:xfrm>
          <a:off x="0" y="0"/>
          <a:ext cx="0" cy="0"/>
          <a:chOff x="0" y="0"/>
          <a:chExt cx="0" cy="0"/>
        </a:xfrm>
      </p:grpSpPr>
      <p:sp>
        <p:nvSpPr>
          <p:cNvPr id="3687" name="Google Shape;3687;g105440bcaee_0_9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8" name="Google Shape;3688;g105440bcaee_0_9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3" name="Shape 3703"/>
        <p:cNvGrpSpPr/>
        <p:nvPr/>
      </p:nvGrpSpPr>
      <p:grpSpPr>
        <a:xfrm>
          <a:off x="0" y="0"/>
          <a:ext cx="0" cy="0"/>
          <a:chOff x="0" y="0"/>
          <a:chExt cx="0" cy="0"/>
        </a:xfrm>
      </p:grpSpPr>
      <p:sp>
        <p:nvSpPr>
          <p:cNvPr id="3704" name="Google Shape;3704;g105440bcaee_0_9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5" name="Google Shape;3705;g105440bcaee_0_9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9" name="Shape 3719"/>
        <p:cNvGrpSpPr/>
        <p:nvPr/>
      </p:nvGrpSpPr>
      <p:grpSpPr>
        <a:xfrm>
          <a:off x="0" y="0"/>
          <a:ext cx="0" cy="0"/>
          <a:chOff x="0" y="0"/>
          <a:chExt cx="0" cy="0"/>
        </a:xfrm>
      </p:grpSpPr>
      <p:sp>
        <p:nvSpPr>
          <p:cNvPr id="3720" name="Google Shape;3720;g105440bcaee_0_9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1" name="Google Shape;3721;g105440bcaee_0_9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8" name="Shape 4058"/>
        <p:cNvGrpSpPr/>
        <p:nvPr/>
      </p:nvGrpSpPr>
      <p:grpSpPr>
        <a:xfrm>
          <a:off x="0" y="0"/>
          <a:ext cx="0" cy="0"/>
          <a:chOff x="0" y="0"/>
          <a:chExt cx="0" cy="0"/>
        </a:xfrm>
      </p:grpSpPr>
      <p:sp>
        <p:nvSpPr>
          <p:cNvPr id="4059" name="Google Shape;4059;g105440bcaee_0_99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0" name="Google Shape;4060;g105440bcaee_0_99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5" name="Shape 6845"/>
        <p:cNvGrpSpPr/>
        <p:nvPr/>
      </p:nvGrpSpPr>
      <p:grpSpPr>
        <a:xfrm>
          <a:off x="0" y="0"/>
          <a:ext cx="0" cy="0"/>
          <a:chOff x="0" y="0"/>
          <a:chExt cx="0" cy="0"/>
        </a:xfrm>
      </p:grpSpPr>
      <p:sp>
        <p:nvSpPr>
          <p:cNvPr id="6846" name="Google Shape;6846;g105440bcaee_0_12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7" name="Google Shape;6847;g105440bcaee_0_12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4" name="Shape 7264"/>
        <p:cNvGrpSpPr/>
        <p:nvPr/>
      </p:nvGrpSpPr>
      <p:grpSpPr>
        <a:xfrm>
          <a:off x="0" y="0"/>
          <a:ext cx="0" cy="0"/>
          <a:chOff x="0" y="0"/>
          <a:chExt cx="0" cy="0"/>
        </a:xfrm>
      </p:grpSpPr>
      <p:sp>
        <p:nvSpPr>
          <p:cNvPr id="7265" name="Google Shape;7265;g105440bcaee_0_13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66" name="Google Shape;7266;g105440bcaee_0_13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34" name="Shape 7434"/>
        <p:cNvGrpSpPr/>
        <p:nvPr/>
      </p:nvGrpSpPr>
      <p:grpSpPr>
        <a:xfrm>
          <a:off x="0" y="0"/>
          <a:ext cx="0" cy="0"/>
          <a:chOff x="0" y="0"/>
          <a:chExt cx="0" cy="0"/>
        </a:xfrm>
      </p:grpSpPr>
      <p:sp>
        <p:nvSpPr>
          <p:cNvPr id="7435" name="Google Shape;7435;g105440bcaee_0_133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36" name="Google Shape;7436;g105440bcaee_0_133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9" name="Shape 7839"/>
        <p:cNvGrpSpPr/>
        <p:nvPr/>
      </p:nvGrpSpPr>
      <p:grpSpPr>
        <a:xfrm>
          <a:off x="0" y="0"/>
          <a:ext cx="0" cy="0"/>
          <a:chOff x="0" y="0"/>
          <a:chExt cx="0" cy="0"/>
        </a:xfrm>
      </p:grpSpPr>
      <p:sp>
        <p:nvSpPr>
          <p:cNvPr id="7840" name="Google Shape;7840;g105440bcaee_0_137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1" name="Google Shape;7841;g105440bcaee_0_137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9" name="Shape 8219"/>
        <p:cNvGrpSpPr/>
        <p:nvPr/>
      </p:nvGrpSpPr>
      <p:grpSpPr>
        <a:xfrm>
          <a:off x="0" y="0"/>
          <a:ext cx="0" cy="0"/>
          <a:chOff x="0" y="0"/>
          <a:chExt cx="0" cy="0"/>
        </a:xfrm>
      </p:grpSpPr>
      <p:sp>
        <p:nvSpPr>
          <p:cNvPr id="8220" name="Google Shape;8220;g105440bcaee_0_14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1" name="Google Shape;8221;g105440bcaee_0_14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3" name="Shape 8633"/>
        <p:cNvGrpSpPr/>
        <p:nvPr/>
      </p:nvGrpSpPr>
      <p:grpSpPr>
        <a:xfrm>
          <a:off x="0" y="0"/>
          <a:ext cx="0" cy="0"/>
          <a:chOff x="0" y="0"/>
          <a:chExt cx="0" cy="0"/>
        </a:xfrm>
      </p:grpSpPr>
      <p:sp>
        <p:nvSpPr>
          <p:cNvPr id="8634" name="Google Shape;8634;g105440bcaee_0_145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35" name="Google Shape;8635;g105440bcaee_0_145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2" name="Shape 2562"/>
        <p:cNvGrpSpPr/>
        <p:nvPr/>
      </p:nvGrpSpPr>
      <p:grpSpPr>
        <a:xfrm>
          <a:off x="0" y="0"/>
          <a:ext cx="0" cy="0"/>
          <a:chOff x="0" y="0"/>
          <a:chExt cx="0" cy="0"/>
        </a:xfrm>
      </p:grpSpPr>
      <p:sp>
        <p:nvSpPr>
          <p:cNvPr id="2563" name="Google Shape;2563;g105d937ed0a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4" name="Google Shape;2564;g105d937ed0a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4" name="Shape 8994"/>
        <p:cNvGrpSpPr/>
        <p:nvPr/>
      </p:nvGrpSpPr>
      <p:grpSpPr>
        <a:xfrm>
          <a:off x="0" y="0"/>
          <a:ext cx="0" cy="0"/>
          <a:chOff x="0" y="0"/>
          <a:chExt cx="0" cy="0"/>
        </a:xfrm>
      </p:grpSpPr>
      <p:sp>
        <p:nvSpPr>
          <p:cNvPr id="8995" name="Google Shape;8995;g105440bcaee_0_14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6" name="Google Shape;8996;g105440bcaee_0_14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4" name="Shape 9504"/>
        <p:cNvGrpSpPr/>
        <p:nvPr/>
      </p:nvGrpSpPr>
      <p:grpSpPr>
        <a:xfrm>
          <a:off x="0" y="0"/>
          <a:ext cx="0" cy="0"/>
          <a:chOff x="0" y="0"/>
          <a:chExt cx="0" cy="0"/>
        </a:xfrm>
      </p:grpSpPr>
      <p:sp>
        <p:nvSpPr>
          <p:cNvPr id="9505" name="Google Shape;9505;g105440bcaee_0_15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6" name="Google Shape;9506;g105440bcaee_0_15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4" name="Shape 10124"/>
        <p:cNvGrpSpPr/>
        <p:nvPr/>
      </p:nvGrpSpPr>
      <p:grpSpPr>
        <a:xfrm>
          <a:off x="0" y="0"/>
          <a:ext cx="0" cy="0"/>
          <a:chOff x="0" y="0"/>
          <a:chExt cx="0" cy="0"/>
        </a:xfrm>
      </p:grpSpPr>
      <p:sp>
        <p:nvSpPr>
          <p:cNvPr id="10125" name="Google Shape;10125;g105440bcaee_0_160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26" name="Google Shape;10126;g105440bcaee_0_160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8" name="Shape 10718"/>
        <p:cNvGrpSpPr/>
        <p:nvPr/>
      </p:nvGrpSpPr>
      <p:grpSpPr>
        <a:xfrm>
          <a:off x="0" y="0"/>
          <a:ext cx="0" cy="0"/>
          <a:chOff x="0" y="0"/>
          <a:chExt cx="0" cy="0"/>
        </a:xfrm>
      </p:grpSpPr>
      <p:sp>
        <p:nvSpPr>
          <p:cNvPr id="10719" name="Google Shape;10719;g105440bcaee_0_165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20" name="Google Shape;10720;g105440bcaee_0_16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39" name="Shape 11039"/>
        <p:cNvGrpSpPr/>
        <p:nvPr/>
      </p:nvGrpSpPr>
      <p:grpSpPr>
        <a:xfrm>
          <a:off x="0" y="0"/>
          <a:ext cx="0" cy="0"/>
          <a:chOff x="0" y="0"/>
          <a:chExt cx="0" cy="0"/>
        </a:xfrm>
      </p:grpSpPr>
      <p:sp>
        <p:nvSpPr>
          <p:cNvPr id="11040" name="Google Shape;11040;g105440bcaee_0_169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41" name="Google Shape;11041;g105440bcaee_0_169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7" name="Shape 11347"/>
        <p:cNvGrpSpPr/>
        <p:nvPr/>
      </p:nvGrpSpPr>
      <p:grpSpPr>
        <a:xfrm>
          <a:off x="0" y="0"/>
          <a:ext cx="0" cy="0"/>
          <a:chOff x="0" y="0"/>
          <a:chExt cx="0" cy="0"/>
        </a:xfrm>
      </p:grpSpPr>
      <p:sp>
        <p:nvSpPr>
          <p:cNvPr id="11348" name="Google Shape;11348;g105440bcaee_0_188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49" name="Google Shape;11349;g105440bcaee_0_188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9" name="Shape 2569"/>
        <p:cNvGrpSpPr/>
        <p:nvPr/>
      </p:nvGrpSpPr>
      <p:grpSpPr>
        <a:xfrm>
          <a:off x="0" y="0"/>
          <a:ext cx="0" cy="0"/>
          <a:chOff x="0" y="0"/>
          <a:chExt cx="0" cy="0"/>
        </a:xfrm>
      </p:grpSpPr>
      <p:sp>
        <p:nvSpPr>
          <p:cNvPr id="2570" name="Google Shape;2570;g105d937ed0a_1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1" name="Google Shape;2571;g105d937ed0a_1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7" name="Shape 2577"/>
        <p:cNvGrpSpPr/>
        <p:nvPr/>
      </p:nvGrpSpPr>
      <p:grpSpPr>
        <a:xfrm>
          <a:off x="0" y="0"/>
          <a:ext cx="0" cy="0"/>
          <a:chOff x="0" y="0"/>
          <a:chExt cx="0" cy="0"/>
        </a:xfrm>
      </p:grpSpPr>
      <p:sp>
        <p:nvSpPr>
          <p:cNvPr id="2578" name="Google Shape;2578;g105d937ed0a_1_3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9" name="Google Shape;2579;g105d937ed0a_1_3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0" name="Shape 2610"/>
        <p:cNvGrpSpPr/>
        <p:nvPr/>
      </p:nvGrpSpPr>
      <p:grpSpPr>
        <a:xfrm>
          <a:off x="0" y="0"/>
          <a:ext cx="0" cy="0"/>
          <a:chOff x="0" y="0"/>
          <a:chExt cx="0" cy="0"/>
        </a:xfrm>
      </p:grpSpPr>
      <p:sp>
        <p:nvSpPr>
          <p:cNvPr id="2611" name="Google Shape;2611;g105d937ed0a_1_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2" name="Google Shape;2612;g105d937ed0a_1_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7" name="Shape 2617"/>
        <p:cNvGrpSpPr/>
        <p:nvPr/>
      </p:nvGrpSpPr>
      <p:grpSpPr>
        <a:xfrm>
          <a:off x="0" y="0"/>
          <a:ext cx="0" cy="0"/>
          <a:chOff x="0" y="0"/>
          <a:chExt cx="0" cy="0"/>
        </a:xfrm>
      </p:grpSpPr>
      <p:sp>
        <p:nvSpPr>
          <p:cNvPr id="2618" name="Google Shape;2618;g105d937ed0a_1_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9" name="Google Shape;2619;g105d937ed0a_1_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C4E9F4"/>
        </a:solidFill>
      </p:bgPr>
    </p:bg>
    <p:spTree>
      <p:nvGrpSpPr>
        <p:cNvPr id="8" name="Shape 8"/>
        <p:cNvGrpSpPr/>
        <p:nvPr/>
      </p:nvGrpSpPr>
      <p:grpSpPr>
        <a:xfrm>
          <a:off x="0" y="0"/>
          <a:ext cx="0" cy="0"/>
          <a:chOff x="0" y="0"/>
          <a:chExt cx="0" cy="0"/>
        </a:xfrm>
      </p:grpSpPr>
      <p:grpSp>
        <p:nvGrpSpPr>
          <p:cNvPr id="9" name="Google Shape;9;p2"/>
          <p:cNvGrpSpPr/>
          <p:nvPr/>
        </p:nvGrpSpPr>
        <p:grpSpPr>
          <a:xfrm>
            <a:off x="724393" y="465966"/>
            <a:ext cx="2617610" cy="244646"/>
            <a:chOff x="715100" y="450825"/>
            <a:chExt cx="1801025" cy="168350"/>
          </a:xfrm>
        </p:grpSpPr>
        <p:sp>
          <p:nvSpPr>
            <p:cNvPr id="10" name="Google Shape;10;p2"/>
            <p:cNvSpPr/>
            <p:nvPr/>
          </p:nvSpPr>
          <p:spPr>
            <a:xfrm>
              <a:off x="715100" y="4508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839875" y="4508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966200" y="4508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091000" y="4508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217325" y="4508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341725" y="4508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468075" y="4508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592850" y="4508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719200" y="4508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843975" y="4508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970300" y="4508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095100" y="4508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221425" y="4508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2346225" y="4508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 name="Google Shape;24;p2"/>
          <p:cNvSpPr/>
          <p:nvPr/>
        </p:nvSpPr>
        <p:spPr>
          <a:xfrm>
            <a:off x="75" y="3737000"/>
            <a:ext cx="3743400" cy="1406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25" name="Google Shape;25;p2"/>
          <p:cNvSpPr/>
          <p:nvPr/>
        </p:nvSpPr>
        <p:spPr>
          <a:xfrm flipH="1">
            <a:off x="7141750" y="224946"/>
            <a:ext cx="2023055" cy="4144641"/>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 name="Google Shape;26;p2"/>
          <p:cNvGrpSpPr/>
          <p:nvPr/>
        </p:nvGrpSpPr>
        <p:grpSpPr>
          <a:xfrm>
            <a:off x="6928557" y="9"/>
            <a:ext cx="1500331" cy="1819651"/>
            <a:chOff x="6928557" y="-1869366"/>
            <a:chExt cx="1500331" cy="1819651"/>
          </a:xfrm>
        </p:grpSpPr>
        <p:sp>
          <p:nvSpPr>
            <p:cNvPr id="27" name="Google Shape;27;p2"/>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 name="Google Shape;43;p2"/>
          <p:cNvSpPr txBox="1"/>
          <p:nvPr>
            <p:ph type="ctrTitle"/>
          </p:nvPr>
        </p:nvSpPr>
        <p:spPr>
          <a:xfrm>
            <a:off x="715100" y="839775"/>
            <a:ext cx="5165100" cy="2768100"/>
          </a:xfrm>
          <a:prstGeom prst="rect">
            <a:avLst/>
          </a:prstGeom>
        </p:spPr>
        <p:txBody>
          <a:bodyPr anchorCtr="0" anchor="t" bIns="91425" lIns="91425" spcFirstLastPara="1" rIns="91425" wrap="square" tIns="91425">
            <a:noAutofit/>
          </a:bodyPr>
          <a:lstStyle>
            <a:lvl1pPr lvl="0">
              <a:lnSpc>
                <a:spcPct val="90000"/>
              </a:lnSpc>
              <a:spcBef>
                <a:spcPts val="0"/>
              </a:spcBef>
              <a:spcAft>
                <a:spcPts val="0"/>
              </a:spcAft>
              <a:buClr>
                <a:srgbClr val="FE6514"/>
              </a:buClr>
              <a:buSzPts val="5200"/>
              <a:buNone/>
              <a:defRPr sz="4700">
                <a:solidFill>
                  <a:srgbClr val="FE6514"/>
                </a:solidFill>
                <a:latin typeface="Raleway ExtraBold"/>
                <a:ea typeface="Raleway ExtraBold"/>
                <a:cs typeface="Raleway ExtraBold"/>
                <a:sym typeface="Raleway ExtraBold"/>
              </a:defRPr>
            </a:lvl1pPr>
            <a:lvl2pPr lvl="1" algn="ctr">
              <a:spcBef>
                <a:spcPts val="0"/>
              </a:spcBef>
              <a:spcAft>
                <a:spcPts val="0"/>
              </a:spcAft>
              <a:buClr>
                <a:srgbClr val="FE6514"/>
              </a:buClr>
              <a:buSzPts val="5200"/>
              <a:buNone/>
              <a:defRPr sz="5200">
                <a:solidFill>
                  <a:srgbClr val="FE6514"/>
                </a:solidFill>
              </a:defRPr>
            </a:lvl2pPr>
            <a:lvl3pPr lvl="2" algn="ctr">
              <a:spcBef>
                <a:spcPts val="0"/>
              </a:spcBef>
              <a:spcAft>
                <a:spcPts val="0"/>
              </a:spcAft>
              <a:buClr>
                <a:srgbClr val="FE6514"/>
              </a:buClr>
              <a:buSzPts val="5200"/>
              <a:buNone/>
              <a:defRPr sz="5200">
                <a:solidFill>
                  <a:srgbClr val="FE6514"/>
                </a:solidFill>
              </a:defRPr>
            </a:lvl3pPr>
            <a:lvl4pPr lvl="3" algn="ctr">
              <a:spcBef>
                <a:spcPts val="0"/>
              </a:spcBef>
              <a:spcAft>
                <a:spcPts val="0"/>
              </a:spcAft>
              <a:buClr>
                <a:srgbClr val="FE6514"/>
              </a:buClr>
              <a:buSzPts val="5200"/>
              <a:buNone/>
              <a:defRPr sz="5200">
                <a:solidFill>
                  <a:srgbClr val="FE6514"/>
                </a:solidFill>
              </a:defRPr>
            </a:lvl4pPr>
            <a:lvl5pPr lvl="4" algn="ctr">
              <a:spcBef>
                <a:spcPts val="0"/>
              </a:spcBef>
              <a:spcAft>
                <a:spcPts val="0"/>
              </a:spcAft>
              <a:buClr>
                <a:srgbClr val="FE6514"/>
              </a:buClr>
              <a:buSzPts val="5200"/>
              <a:buNone/>
              <a:defRPr sz="5200">
                <a:solidFill>
                  <a:srgbClr val="FE6514"/>
                </a:solidFill>
              </a:defRPr>
            </a:lvl5pPr>
            <a:lvl6pPr lvl="5" algn="ctr">
              <a:spcBef>
                <a:spcPts val="0"/>
              </a:spcBef>
              <a:spcAft>
                <a:spcPts val="0"/>
              </a:spcAft>
              <a:buClr>
                <a:srgbClr val="FE6514"/>
              </a:buClr>
              <a:buSzPts val="5200"/>
              <a:buNone/>
              <a:defRPr sz="5200">
                <a:solidFill>
                  <a:srgbClr val="FE6514"/>
                </a:solidFill>
              </a:defRPr>
            </a:lvl6pPr>
            <a:lvl7pPr lvl="6" algn="ctr">
              <a:spcBef>
                <a:spcPts val="0"/>
              </a:spcBef>
              <a:spcAft>
                <a:spcPts val="0"/>
              </a:spcAft>
              <a:buClr>
                <a:srgbClr val="FE6514"/>
              </a:buClr>
              <a:buSzPts val="5200"/>
              <a:buNone/>
              <a:defRPr sz="5200">
                <a:solidFill>
                  <a:srgbClr val="FE6514"/>
                </a:solidFill>
              </a:defRPr>
            </a:lvl7pPr>
            <a:lvl8pPr lvl="7" algn="ctr">
              <a:spcBef>
                <a:spcPts val="0"/>
              </a:spcBef>
              <a:spcAft>
                <a:spcPts val="0"/>
              </a:spcAft>
              <a:buClr>
                <a:srgbClr val="FE6514"/>
              </a:buClr>
              <a:buSzPts val="5200"/>
              <a:buNone/>
              <a:defRPr sz="5200">
                <a:solidFill>
                  <a:srgbClr val="FE6514"/>
                </a:solidFill>
              </a:defRPr>
            </a:lvl8pPr>
            <a:lvl9pPr lvl="8" algn="ctr">
              <a:spcBef>
                <a:spcPts val="0"/>
              </a:spcBef>
              <a:spcAft>
                <a:spcPts val="0"/>
              </a:spcAft>
              <a:buClr>
                <a:srgbClr val="FE6514"/>
              </a:buClr>
              <a:buSzPts val="5200"/>
              <a:buNone/>
              <a:defRPr sz="5200">
                <a:solidFill>
                  <a:srgbClr val="FE6514"/>
                </a:solidFill>
              </a:defRPr>
            </a:lvl9pPr>
          </a:lstStyle>
          <a:p/>
        </p:txBody>
      </p:sp>
      <p:sp>
        <p:nvSpPr>
          <p:cNvPr id="44" name="Google Shape;44;p2"/>
          <p:cNvSpPr txBox="1"/>
          <p:nvPr>
            <p:ph idx="1" type="subTitle"/>
          </p:nvPr>
        </p:nvSpPr>
        <p:spPr>
          <a:xfrm>
            <a:off x="715100" y="3941000"/>
            <a:ext cx="2636100" cy="6675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b="1" sz="1600">
                <a:solidFill>
                  <a:srgbClr val="FFFFFF"/>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477" name="Shape 477"/>
        <p:cNvGrpSpPr/>
        <p:nvPr/>
      </p:nvGrpSpPr>
      <p:grpSpPr>
        <a:xfrm>
          <a:off x="0" y="0"/>
          <a:ext cx="0" cy="0"/>
          <a:chOff x="0" y="0"/>
          <a:chExt cx="0" cy="0"/>
        </a:xfrm>
      </p:grpSpPr>
      <p:sp>
        <p:nvSpPr>
          <p:cNvPr id="478" name="Google Shape;478;p11"/>
          <p:cNvSpPr/>
          <p:nvPr/>
        </p:nvSpPr>
        <p:spPr>
          <a:xfrm flipH="1" rot="10800000">
            <a:off x="0" y="425"/>
            <a:ext cx="7649100" cy="3155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 name="Google Shape;479;p11"/>
          <p:cNvGrpSpPr/>
          <p:nvPr/>
        </p:nvGrpSpPr>
        <p:grpSpPr>
          <a:xfrm>
            <a:off x="715100" y="3055328"/>
            <a:ext cx="1925836" cy="180017"/>
            <a:chOff x="2811925" y="2717925"/>
            <a:chExt cx="1801025" cy="168350"/>
          </a:xfrm>
        </p:grpSpPr>
        <p:sp>
          <p:nvSpPr>
            <p:cNvPr id="480" name="Google Shape;480;p11"/>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1"/>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1"/>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1"/>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1"/>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1"/>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1"/>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1"/>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1"/>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1"/>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1"/>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1"/>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1"/>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1"/>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 name="Google Shape;494;p11"/>
          <p:cNvGrpSpPr/>
          <p:nvPr/>
        </p:nvGrpSpPr>
        <p:grpSpPr>
          <a:xfrm rot="-5400000">
            <a:off x="1684022" y="541378"/>
            <a:ext cx="244637" cy="783056"/>
            <a:chOff x="8606272" y="4031378"/>
            <a:chExt cx="244637" cy="783056"/>
          </a:xfrm>
        </p:grpSpPr>
        <p:grpSp>
          <p:nvGrpSpPr>
            <p:cNvPr id="495" name="Google Shape;495;p11"/>
            <p:cNvGrpSpPr/>
            <p:nvPr/>
          </p:nvGrpSpPr>
          <p:grpSpPr>
            <a:xfrm rot="5400000">
              <a:off x="8478764" y="4158886"/>
              <a:ext cx="499653" cy="244637"/>
              <a:chOff x="1090025" y="-2108900"/>
              <a:chExt cx="666738" cy="326400"/>
            </a:xfrm>
          </p:grpSpPr>
          <p:sp>
            <p:nvSpPr>
              <p:cNvPr id="496" name="Google Shape;496;p11"/>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1"/>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 name="Google Shape;498;p11"/>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11"/>
          <p:cNvGrpSpPr/>
          <p:nvPr/>
        </p:nvGrpSpPr>
        <p:grpSpPr>
          <a:xfrm>
            <a:off x="7218177" y="2256021"/>
            <a:ext cx="1925799" cy="2887459"/>
            <a:chOff x="7218177" y="2256021"/>
            <a:chExt cx="1925799" cy="2887459"/>
          </a:xfrm>
        </p:grpSpPr>
        <p:sp>
          <p:nvSpPr>
            <p:cNvPr id="500" name="Google Shape;500;p11"/>
            <p:cNvSpPr/>
            <p:nvPr/>
          </p:nvSpPr>
          <p:spPr>
            <a:xfrm>
              <a:off x="8181094" y="2256021"/>
              <a:ext cx="962882" cy="963433"/>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1"/>
            <p:cNvSpPr/>
            <p:nvPr/>
          </p:nvSpPr>
          <p:spPr>
            <a:xfrm>
              <a:off x="8181094" y="3219447"/>
              <a:ext cx="962882" cy="960570"/>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1"/>
            <p:cNvSpPr/>
            <p:nvPr/>
          </p:nvSpPr>
          <p:spPr>
            <a:xfrm>
              <a:off x="8181094" y="4180010"/>
              <a:ext cx="962882" cy="963470"/>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1"/>
            <p:cNvSpPr/>
            <p:nvPr/>
          </p:nvSpPr>
          <p:spPr>
            <a:xfrm>
              <a:off x="7218177" y="3219447"/>
              <a:ext cx="962882" cy="960570"/>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1"/>
            <p:cNvSpPr/>
            <p:nvPr/>
          </p:nvSpPr>
          <p:spPr>
            <a:xfrm>
              <a:off x="7218177" y="4180010"/>
              <a:ext cx="962882" cy="963470"/>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 name="Google Shape;505;p11"/>
          <p:cNvGrpSpPr/>
          <p:nvPr/>
        </p:nvGrpSpPr>
        <p:grpSpPr>
          <a:xfrm>
            <a:off x="-12" y="4437463"/>
            <a:ext cx="4575230" cy="706022"/>
            <a:chOff x="-12" y="4437463"/>
            <a:chExt cx="4575230" cy="706022"/>
          </a:xfrm>
        </p:grpSpPr>
        <p:grpSp>
          <p:nvGrpSpPr>
            <p:cNvPr id="506" name="Google Shape;506;p11"/>
            <p:cNvGrpSpPr/>
            <p:nvPr/>
          </p:nvGrpSpPr>
          <p:grpSpPr>
            <a:xfrm>
              <a:off x="-12" y="4437463"/>
              <a:ext cx="1627530" cy="706022"/>
              <a:chOff x="7387025" y="311700"/>
              <a:chExt cx="1627530" cy="706022"/>
            </a:xfrm>
          </p:grpSpPr>
          <p:sp>
            <p:nvSpPr>
              <p:cNvPr id="507" name="Google Shape;507;p11"/>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1"/>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1"/>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1"/>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1"/>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1"/>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1"/>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1"/>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1"/>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1"/>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1"/>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1"/>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1"/>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1"/>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1"/>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 name="Google Shape;522;p11"/>
            <p:cNvSpPr/>
            <p:nvPr/>
          </p:nvSpPr>
          <p:spPr>
            <a:xfrm>
              <a:off x="1830188" y="44374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1"/>
            <p:cNvSpPr/>
            <p:nvPr/>
          </p:nvSpPr>
          <p:spPr>
            <a:xfrm>
              <a:off x="2203179" y="44374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1"/>
            <p:cNvSpPr/>
            <p:nvPr/>
          </p:nvSpPr>
          <p:spPr>
            <a:xfrm>
              <a:off x="2575681"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1"/>
            <p:cNvSpPr/>
            <p:nvPr/>
          </p:nvSpPr>
          <p:spPr>
            <a:xfrm>
              <a:off x="2948183"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1"/>
            <p:cNvSpPr/>
            <p:nvPr/>
          </p:nvSpPr>
          <p:spPr>
            <a:xfrm>
              <a:off x="1830188" y="47229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1"/>
            <p:cNvSpPr/>
            <p:nvPr/>
          </p:nvSpPr>
          <p:spPr>
            <a:xfrm>
              <a:off x="2203179" y="47229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1"/>
            <p:cNvSpPr/>
            <p:nvPr/>
          </p:nvSpPr>
          <p:spPr>
            <a:xfrm>
              <a:off x="2575681"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1"/>
            <p:cNvSpPr/>
            <p:nvPr/>
          </p:nvSpPr>
          <p:spPr>
            <a:xfrm>
              <a:off x="2948183"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1"/>
            <p:cNvSpPr/>
            <p:nvPr/>
          </p:nvSpPr>
          <p:spPr>
            <a:xfrm>
              <a:off x="1830188" y="50064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1"/>
            <p:cNvSpPr/>
            <p:nvPr/>
          </p:nvSpPr>
          <p:spPr>
            <a:xfrm>
              <a:off x="2203179" y="50064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1"/>
            <p:cNvSpPr/>
            <p:nvPr/>
          </p:nvSpPr>
          <p:spPr>
            <a:xfrm>
              <a:off x="2575681"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1"/>
            <p:cNvSpPr/>
            <p:nvPr/>
          </p:nvSpPr>
          <p:spPr>
            <a:xfrm>
              <a:off x="2948183"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1"/>
            <p:cNvSpPr/>
            <p:nvPr/>
          </p:nvSpPr>
          <p:spPr>
            <a:xfrm>
              <a:off x="3320683"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1"/>
            <p:cNvSpPr/>
            <p:nvPr/>
          </p:nvSpPr>
          <p:spPr>
            <a:xfrm>
              <a:off x="3320683"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1"/>
            <p:cNvSpPr/>
            <p:nvPr/>
          </p:nvSpPr>
          <p:spPr>
            <a:xfrm>
              <a:off x="3320683"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1"/>
            <p:cNvSpPr/>
            <p:nvPr/>
          </p:nvSpPr>
          <p:spPr>
            <a:xfrm>
              <a:off x="3693181"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1"/>
            <p:cNvSpPr/>
            <p:nvPr/>
          </p:nvSpPr>
          <p:spPr>
            <a:xfrm>
              <a:off x="4065683"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1"/>
            <p:cNvSpPr/>
            <p:nvPr/>
          </p:nvSpPr>
          <p:spPr>
            <a:xfrm>
              <a:off x="3693181"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1"/>
            <p:cNvSpPr/>
            <p:nvPr/>
          </p:nvSpPr>
          <p:spPr>
            <a:xfrm>
              <a:off x="4065683"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1"/>
            <p:cNvSpPr/>
            <p:nvPr/>
          </p:nvSpPr>
          <p:spPr>
            <a:xfrm>
              <a:off x="3693181"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1"/>
            <p:cNvSpPr/>
            <p:nvPr/>
          </p:nvSpPr>
          <p:spPr>
            <a:xfrm>
              <a:off x="4065683"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1"/>
            <p:cNvSpPr/>
            <p:nvPr/>
          </p:nvSpPr>
          <p:spPr>
            <a:xfrm>
              <a:off x="4438183" y="44374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1"/>
            <p:cNvSpPr/>
            <p:nvPr/>
          </p:nvSpPr>
          <p:spPr>
            <a:xfrm>
              <a:off x="4438183" y="47229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1"/>
            <p:cNvSpPr/>
            <p:nvPr/>
          </p:nvSpPr>
          <p:spPr>
            <a:xfrm>
              <a:off x="4438183" y="50064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11"/>
          <p:cNvGrpSpPr/>
          <p:nvPr/>
        </p:nvGrpSpPr>
        <p:grpSpPr>
          <a:xfrm>
            <a:off x="8488897" y="4"/>
            <a:ext cx="655101" cy="984209"/>
            <a:chOff x="8488897" y="4"/>
            <a:chExt cx="655101" cy="984209"/>
          </a:xfrm>
        </p:grpSpPr>
        <p:sp>
          <p:nvSpPr>
            <p:cNvPr id="547" name="Google Shape;547;p11"/>
            <p:cNvSpPr/>
            <p:nvPr/>
          </p:nvSpPr>
          <p:spPr>
            <a:xfrm rot="5400000">
              <a:off x="9063031" y="449946"/>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1"/>
            <p:cNvSpPr/>
            <p:nvPr/>
          </p:nvSpPr>
          <p:spPr>
            <a:xfrm rot="5400000">
              <a:off x="8488898" y="452155"/>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rot="5400000">
              <a:off x="9063601" y="-2777"/>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1"/>
            <p:cNvSpPr/>
            <p:nvPr/>
          </p:nvSpPr>
          <p:spPr>
            <a:xfrm rot="5400000">
              <a:off x="8489469" y="-568"/>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1"/>
            <p:cNvSpPr/>
            <p:nvPr/>
          </p:nvSpPr>
          <p:spPr>
            <a:xfrm rot="5400000">
              <a:off x="9063031" y="903246"/>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1"/>
            <p:cNvSpPr/>
            <p:nvPr/>
          </p:nvSpPr>
          <p:spPr>
            <a:xfrm rot="5400000">
              <a:off x="8488898" y="905455"/>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 name="Google Shape;553;p11"/>
          <p:cNvSpPr txBox="1"/>
          <p:nvPr>
            <p:ph hasCustomPrompt="1" type="title"/>
          </p:nvPr>
        </p:nvSpPr>
        <p:spPr>
          <a:xfrm>
            <a:off x="1284000" y="1242925"/>
            <a:ext cx="5355300" cy="1511100"/>
          </a:xfrm>
          <a:prstGeom prst="rect">
            <a:avLst/>
          </a:prstGeom>
        </p:spPr>
        <p:txBody>
          <a:bodyPr anchorCtr="0" anchor="b" bIns="91425" lIns="91425" spcFirstLastPara="1" rIns="91425" wrap="square" tIns="91425">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54" name="Google Shape;554;p11"/>
          <p:cNvSpPr txBox="1"/>
          <p:nvPr>
            <p:ph idx="1" type="subTitle"/>
          </p:nvPr>
        </p:nvSpPr>
        <p:spPr>
          <a:xfrm>
            <a:off x="1284000" y="3397800"/>
            <a:ext cx="5355300" cy="4644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solidFill>
                  <a:schemeClr val="lt2"/>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55" name="Shape 5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bg>
      <p:bgPr>
        <a:solidFill>
          <a:schemeClr val="accent1"/>
        </a:solidFill>
      </p:bgPr>
    </p:bg>
    <p:spTree>
      <p:nvGrpSpPr>
        <p:cNvPr id="556" name="Shape 556"/>
        <p:cNvGrpSpPr/>
        <p:nvPr/>
      </p:nvGrpSpPr>
      <p:grpSpPr>
        <a:xfrm>
          <a:off x="0" y="0"/>
          <a:ext cx="0" cy="0"/>
          <a:chOff x="0" y="0"/>
          <a:chExt cx="0" cy="0"/>
        </a:xfrm>
      </p:grpSpPr>
      <p:sp>
        <p:nvSpPr>
          <p:cNvPr id="557" name="Google Shape;557;p13"/>
          <p:cNvSpPr/>
          <p:nvPr/>
        </p:nvSpPr>
        <p:spPr>
          <a:xfrm flipH="1" rot="10800000">
            <a:off x="0" y="225"/>
            <a:ext cx="7045800" cy="1241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3"/>
          <p:cNvSpPr txBox="1"/>
          <p:nvPr>
            <p:ph type="title"/>
          </p:nvPr>
        </p:nvSpPr>
        <p:spPr>
          <a:xfrm>
            <a:off x="720000" y="445025"/>
            <a:ext cx="61302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559" name="Google Shape;559;p13"/>
          <p:cNvGrpSpPr/>
          <p:nvPr/>
        </p:nvGrpSpPr>
        <p:grpSpPr>
          <a:xfrm>
            <a:off x="7347122" y="465916"/>
            <a:ext cx="1805505" cy="530909"/>
            <a:chOff x="7347122" y="465916"/>
            <a:chExt cx="1805505" cy="530909"/>
          </a:xfrm>
        </p:grpSpPr>
        <p:sp>
          <p:nvSpPr>
            <p:cNvPr id="560" name="Google Shape;560;p13"/>
            <p:cNvSpPr/>
            <p:nvPr/>
          </p:nvSpPr>
          <p:spPr>
            <a:xfrm rot="5400000">
              <a:off x="9073870" y="918068"/>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3"/>
            <p:cNvSpPr/>
            <p:nvPr/>
          </p:nvSpPr>
          <p:spPr>
            <a:xfrm rot="5400000">
              <a:off x="8496458" y="918068"/>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3"/>
            <p:cNvSpPr/>
            <p:nvPr/>
          </p:nvSpPr>
          <p:spPr>
            <a:xfrm rot="5400000">
              <a:off x="7921256" y="915858"/>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3"/>
            <p:cNvSpPr/>
            <p:nvPr/>
          </p:nvSpPr>
          <p:spPr>
            <a:xfrm rot="5400000">
              <a:off x="7347123" y="918068"/>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3"/>
            <p:cNvSpPr/>
            <p:nvPr/>
          </p:nvSpPr>
          <p:spPr>
            <a:xfrm rot="5400000">
              <a:off x="9074440" y="465345"/>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3"/>
            <p:cNvSpPr/>
            <p:nvPr/>
          </p:nvSpPr>
          <p:spPr>
            <a:xfrm rot="5400000">
              <a:off x="8497028" y="465345"/>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3"/>
            <p:cNvSpPr/>
            <p:nvPr/>
          </p:nvSpPr>
          <p:spPr>
            <a:xfrm rot="5400000">
              <a:off x="7921826" y="463135"/>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3"/>
            <p:cNvSpPr/>
            <p:nvPr/>
          </p:nvSpPr>
          <p:spPr>
            <a:xfrm rot="5400000">
              <a:off x="7347694" y="465345"/>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 name="Google Shape;568;p13"/>
          <p:cNvGrpSpPr/>
          <p:nvPr/>
        </p:nvGrpSpPr>
        <p:grpSpPr>
          <a:xfrm>
            <a:off x="250247" y="3991353"/>
            <a:ext cx="244637" cy="783056"/>
            <a:chOff x="8606272" y="4031378"/>
            <a:chExt cx="244637" cy="783056"/>
          </a:xfrm>
        </p:grpSpPr>
        <p:grpSp>
          <p:nvGrpSpPr>
            <p:cNvPr id="569" name="Google Shape;569;p13"/>
            <p:cNvGrpSpPr/>
            <p:nvPr/>
          </p:nvGrpSpPr>
          <p:grpSpPr>
            <a:xfrm rot="5400000">
              <a:off x="8478764" y="4158886"/>
              <a:ext cx="499653" cy="244637"/>
              <a:chOff x="1090025" y="-2108900"/>
              <a:chExt cx="666738" cy="326400"/>
            </a:xfrm>
          </p:grpSpPr>
          <p:sp>
            <p:nvSpPr>
              <p:cNvPr id="570" name="Google Shape;570;p13"/>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3"/>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2" name="Google Shape;572;p13"/>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13"/>
          <p:cNvGrpSpPr/>
          <p:nvPr/>
        </p:nvGrpSpPr>
        <p:grpSpPr>
          <a:xfrm>
            <a:off x="1951725" y="1140378"/>
            <a:ext cx="1925836" cy="180017"/>
            <a:chOff x="2811925" y="2717925"/>
            <a:chExt cx="1801025" cy="168350"/>
          </a:xfrm>
        </p:grpSpPr>
        <p:sp>
          <p:nvSpPr>
            <p:cNvPr id="574" name="Google Shape;574;p13"/>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3"/>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3"/>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3"/>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3"/>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3"/>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3"/>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3"/>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3"/>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3"/>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3"/>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3"/>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 name="Google Shape;588;p13"/>
          <p:cNvGrpSpPr/>
          <p:nvPr/>
        </p:nvGrpSpPr>
        <p:grpSpPr>
          <a:xfrm>
            <a:off x="8744723" y="3515964"/>
            <a:ext cx="389910" cy="1627530"/>
            <a:chOff x="8620298" y="3469289"/>
            <a:chExt cx="389910" cy="1627530"/>
          </a:xfrm>
        </p:grpSpPr>
        <p:sp>
          <p:nvSpPr>
            <p:cNvPr id="589" name="Google Shape;589;p13"/>
            <p:cNvSpPr/>
            <p:nvPr/>
          </p:nvSpPr>
          <p:spPr>
            <a:xfrm rot="5400000">
              <a:off x="8620282" y="346930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3"/>
            <p:cNvSpPr/>
            <p:nvPr/>
          </p:nvSpPr>
          <p:spPr>
            <a:xfrm rot="5400000">
              <a:off x="8620527" y="3842051"/>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3"/>
            <p:cNvSpPr/>
            <p:nvPr/>
          </p:nvSpPr>
          <p:spPr>
            <a:xfrm rot="5400000">
              <a:off x="8620298" y="4214783"/>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3"/>
            <p:cNvSpPr/>
            <p:nvPr/>
          </p:nvSpPr>
          <p:spPr>
            <a:xfrm rot="5400000">
              <a:off x="8620298" y="45872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3"/>
            <p:cNvSpPr/>
            <p:nvPr/>
          </p:nvSpPr>
          <p:spPr>
            <a:xfrm rot="5400000">
              <a:off x="8620298" y="49597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3"/>
            <p:cNvSpPr/>
            <p:nvPr/>
          </p:nvSpPr>
          <p:spPr>
            <a:xfrm rot="5400000">
              <a:off x="8873157" y="346930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3"/>
            <p:cNvSpPr/>
            <p:nvPr/>
          </p:nvSpPr>
          <p:spPr>
            <a:xfrm rot="5400000">
              <a:off x="8873402" y="3842051"/>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3"/>
            <p:cNvSpPr/>
            <p:nvPr/>
          </p:nvSpPr>
          <p:spPr>
            <a:xfrm rot="5400000">
              <a:off x="8873173" y="4214783"/>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3"/>
            <p:cNvSpPr/>
            <p:nvPr/>
          </p:nvSpPr>
          <p:spPr>
            <a:xfrm rot="5400000">
              <a:off x="8873173" y="45872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3"/>
            <p:cNvSpPr/>
            <p:nvPr/>
          </p:nvSpPr>
          <p:spPr>
            <a:xfrm rot="5400000">
              <a:off x="8873173" y="49597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599" name="Shape 599"/>
        <p:cNvGrpSpPr/>
        <p:nvPr/>
      </p:nvGrpSpPr>
      <p:grpSpPr>
        <a:xfrm>
          <a:off x="0" y="0"/>
          <a:ext cx="0" cy="0"/>
          <a:chOff x="0" y="0"/>
          <a:chExt cx="0" cy="0"/>
        </a:xfrm>
      </p:grpSpPr>
      <p:grpSp>
        <p:nvGrpSpPr>
          <p:cNvPr id="600" name="Google Shape;600;p14"/>
          <p:cNvGrpSpPr/>
          <p:nvPr/>
        </p:nvGrpSpPr>
        <p:grpSpPr>
          <a:xfrm>
            <a:off x="7" y="1890422"/>
            <a:ext cx="4775239" cy="1819651"/>
            <a:chOff x="-35068" y="-2797666"/>
            <a:chExt cx="4775239" cy="1819651"/>
          </a:xfrm>
        </p:grpSpPr>
        <p:grpSp>
          <p:nvGrpSpPr>
            <p:cNvPr id="601" name="Google Shape;601;p14"/>
            <p:cNvGrpSpPr/>
            <p:nvPr/>
          </p:nvGrpSpPr>
          <p:grpSpPr>
            <a:xfrm>
              <a:off x="-35068" y="-2797666"/>
              <a:ext cx="1500331" cy="1819651"/>
              <a:chOff x="6928557" y="-1869366"/>
              <a:chExt cx="1500331" cy="1819651"/>
            </a:xfrm>
          </p:grpSpPr>
          <p:sp>
            <p:nvSpPr>
              <p:cNvPr id="602" name="Google Shape;602;p14"/>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4"/>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4"/>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4"/>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4"/>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4"/>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4"/>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4"/>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4"/>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4"/>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4"/>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4"/>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4"/>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4"/>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4"/>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4"/>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 name="Google Shape;618;p14"/>
            <p:cNvGrpSpPr/>
            <p:nvPr/>
          </p:nvGrpSpPr>
          <p:grpSpPr>
            <a:xfrm>
              <a:off x="1838432" y="-2797666"/>
              <a:ext cx="1500331" cy="1819651"/>
              <a:chOff x="6928557" y="-1869366"/>
              <a:chExt cx="1500331" cy="1819651"/>
            </a:xfrm>
          </p:grpSpPr>
          <p:sp>
            <p:nvSpPr>
              <p:cNvPr id="619" name="Google Shape;619;p14"/>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4"/>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4"/>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4"/>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4"/>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4"/>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4"/>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4"/>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4"/>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4"/>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4"/>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4"/>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4"/>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 name="Google Shape;635;p14"/>
            <p:cNvSpPr/>
            <p:nvPr/>
          </p:nvSpPr>
          <p:spPr>
            <a:xfrm>
              <a:off x="4656100" y="-27976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4656100" y="-21980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a:off x="4656100" y="-15972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4"/>
            <p:cNvSpPr/>
            <p:nvPr/>
          </p:nvSpPr>
          <p:spPr>
            <a:xfrm>
              <a:off x="4184008" y="-27976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4184008" y="-21980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4184008" y="-15972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a:off x="3711932" y="-27976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4"/>
            <p:cNvSpPr/>
            <p:nvPr/>
          </p:nvSpPr>
          <p:spPr>
            <a:xfrm>
              <a:off x="3711932" y="-21980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4"/>
            <p:cNvSpPr/>
            <p:nvPr/>
          </p:nvSpPr>
          <p:spPr>
            <a:xfrm>
              <a:off x="3711932" y="-15972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4"/>
            <p:cNvSpPr/>
            <p:nvPr/>
          </p:nvSpPr>
          <p:spPr>
            <a:xfrm>
              <a:off x="4656100" y="-10620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a:off x="4184008" y="-10620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a:off x="3711932" y="-10620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 name="Google Shape;647;p14"/>
          <p:cNvSpPr/>
          <p:nvPr/>
        </p:nvSpPr>
        <p:spPr>
          <a:xfrm flipH="1" rot="10800000">
            <a:off x="0" y="225"/>
            <a:ext cx="6152100" cy="1241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 name="Google Shape;648;p14"/>
          <p:cNvGrpSpPr/>
          <p:nvPr/>
        </p:nvGrpSpPr>
        <p:grpSpPr>
          <a:xfrm>
            <a:off x="715100" y="1146316"/>
            <a:ext cx="1925836" cy="180017"/>
            <a:chOff x="2811925" y="2717925"/>
            <a:chExt cx="1801025" cy="168350"/>
          </a:xfrm>
        </p:grpSpPr>
        <p:sp>
          <p:nvSpPr>
            <p:cNvPr id="649" name="Google Shape;649;p14"/>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4"/>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4"/>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4"/>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14"/>
          <p:cNvGrpSpPr/>
          <p:nvPr/>
        </p:nvGrpSpPr>
        <p:grpSpPr>
          <a:xfrm>
            <a:off x="8261463" y="267763"/>
            <a:ext cx="882528" cy="706022"/>
            <a:chOff x="8210513" y="267763"/>
            <a:chExt cx="882528" cy="706022"/>
          </a:xfrm>
        </p:grpSpPr>
        <p:sp>
          <p:nvSpPr>
            <p:cNvPr id="664" name="Google Shape;664;p14"/>
            <p:cNvSpPr/>
            <p:nvPr/>
          </p:nvSpPr>
          <p:spPr>
            <a:xfrm>
              <a:off x="8210513" y="2677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a:off x="8583504" y="2677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4"/>
            <p:cNvSpPr/>
            <p:nvPr/>
          </p:nvSpPr>
          <p:spPr>
            <a:xfrm>
              <a:off x="8956006" y="2677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a:off x="8210513" y="5532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a:off x="8583504" y="5532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a:off x="8956006" y="5532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4"/>
            <p:cNvSpPr/>
            <p:nvPr/>
          </p:nvSpPr>
          <p:spPr>
            <a:xfrm>
              <a:off x="8210513" y="8367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4"/>
            <p:cNvSpPr/>
            <p:nvPr/>
          </p:nvSpPr>
          <p:spPr>
            <a:xfrm>
              <a:off x="8583504" y="8367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a:off x="8956006" y="8367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 name="Google Shape;673;p14"/>
          <p:cNvGrpSpPr/>
          <p:nvPr/>
        </p:nvGrpSpPr>
        <p:grpSpPr>
          <a:xfrm>
            <a:off x="8580422" y="3500853"/>
            <a:ext cx="244637" cy="783056"/>
            <a:chOff x="8606272" y="4031378"/>
            <a:chExt cx="244637" cy="783056"/>
          </a:xfrm>
        </p:grpSpPr>
        <p:grpSp>
          <p:nvGrpSpPr>
            <p:cNvPr id="674" name="Google Shape;674;p14"/>
            <p:cNvGrpSpPr/>
            <p:nvPr/>
          </p:nvGrpSpPr>
          <p:grpSpPr>
            <a:xfrm rot="5400000">
              <a:off x="8478764" y="4158886"/>
              <a:ext cx="499653" cy="244637"/>
              <a:chOff x="1090025" y="-2108900"/>
              <a:chExt cx="666738" cy="326400"/>
            </a:xfrm>
          </p:grpSpPr>
          <p:sp>
            <p:nvSpPr>
              <p:cNvPr id="675" name="Google Shape;675;p14"/>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 name="Google Shape;677;p14"/>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 name="Google Shape;678;p14"/>
          <p:cNvSpPr txBox="1"/>
          <p:nvPr>
            <p:ph type="title"/>
          </p:nvPr>
        </p:nvSpPr>
        <p:spPr>
          <a:xfrm>
            <a:off x="720000" y="410075"/>
            <a:ext cx="4980900" cy="6945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bg>
      <p:bgPr>
        <a:solidFill>
          <a:schemeClr val="accent1"/>
        </a:solidFill>
      </p:bgPr>
    </p:bg>
    <p:spTree>
      <p:nvGrpSpPr>
        <p:cNvPr id="679" name="Shape 679"/>
        <p:cNvGrpSpPr/>
        <p:nvPr/>
      </p:nvGrpSpPr>
      <p:grpSpPr>
        <a:xfrm>
          <a:off x="0" y="0"/>
          <a:ext cx="0" cy="0"/>
          <a:chOff x="0" y="0"/>
          <a:chExt cx="0" cy="0"/>
        </a:xfrm>
      </p:grpSpPr>
      <p:sp>
        <p:nvSpPr>
          <p:cNvPr id="680" name="Google Shape;680;p15"/>
          <p:cNvSpPr/>
          <p:nvPr/>
        </p:nvSpPr>
        <p:spPr>
          <a:xfrm rot="-5400000">
            <a:off x="175" y="4483400"/>
            <a:ext cx="655825" cy="656200"/>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rot="-5400000">
            <a:off x="655375" y="4484375"/>
            <a:ext cx="655825" cy="654250"/>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rot="10800000">
            <a:off x="2315550" y="-12850"/>
            <a:ext cx="4512900" cy="12312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 name="Google Shape;683;p15"/>
          <p:cNvGrpSpPr/>
          <p:nvPr/>
        </p:nvGrpSpPr>
        <p:grpSpPr>
          <a:xfrm>
            <a:off x="6183597" y="4608504"/>
            <a:ext cx="2960399" cy="530909"/>
            <a:chOff x="6183597" y="477879"/>
            <a:chExt cx="2960399" cy="530909"/>
          </a:xfrm>
        </p:grpSpPr>
        <p:sp>
          <p:nvSpPr>
            <p:cNvPr id="684" name="Google Shape;684;p15"/>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15"/>
          <p:cNvGrpSpPr/>
          <p:nvPr/>
        </p:nvGrpSpPr>
        <p:grpSpPr>
          <a:xfrm>
            <a:off x="-12" y="-12812"/>
            <a:ext cx="1627530" cy="706022"/>
            <a:chOff x="7387025" y="311700"/>
            <a:chExt cx="1627530" cy="706022"/>
          </a:xfrm>
        </p:grpSpPr>
        <p:sp>
          <p:nvSpPr>
            <p:cNvPr id="697" name="Google Shape;697;p15"/>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5"/>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5"/>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5"/>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 name="Google Shape;712;p15"/>
          <p:cNvSpPr/>
          <p:nvPr/>
        </p:nvSpPr>
        <p:spPr>
          <a:xfrm rot="-5400000">
            <a:off x="1310588" y="4483388"/>
            <a:ext cx="655825" cy="656225"/>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 name="Google Shape;713;p15"/>
          <p:cNvGrpSpPr/>
          <p:nvPr/>
        </p:nvGrpSpPr>
        <p:grpSpPr>
          <a:xfrm rot="-5400000">
            <a:off x="8156522" y="175803"/>
            <a:ext cx="244637" cy="783056"/>
            <a:chOff x="8606272" y="4031378"/>
            <a:chExt cx="244637" cy="783056"/>
          </a:xfrm>
        </p:grpSpPr>
        <p:grpSp>
          <p:nvGrpSpPr>
            <p:cNvPr id="714" name="Google Shape;714;p15"/>
            <p:cNvGrpSpPr/>
            <p:nvPr/>
          </p:nvGrpSpPr>
          <p:grpSpPr>
            <a:xfrm rot="5400000">
              <a:off x="8478764" y="4158886"/>
              <a:ext cx="499653" cy="244637"/>
              <a:chOff x="1090025" y="-2108900"/>
              <a:chExt cx="666738" cy="326400"/>
            </a:xfrm>
          </p:grpSpPr>
          <p:sp>
            <p:nvSpPr>
              <p:cNvPr id="715" name="Google Shape;715;p15"/>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 name="Google Shape;717;p15"/>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 name="Google Shape;718;p15"/>
          <p:cNvGrpSpPr/>
          <p:nvPr/>
        </p:nvGrpSpPr>
        <p:grpSpPr>
          <a:xfrm>
            <a:off x="3567525" y="1133778"/>
            <a:ext cx="1925836" cy="180017"/>
            <a:chOff x="2811925" y="2717925"/>
            <a:chExt cx="1801025" cy="168350"/>
          </a:xfrm>
        </p:grpSpPr>
        <p:sp>
          <p:nvSpPr>
            <p:cNvPr id="719" name="Google Shape;719;p15"/>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5"/>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 name="Google Shape;733;p15"/>
          <p:cNvSpPr txBox="1"/>
          <p:nvPr>
            <p:ph type="title"/>
          </p:nvPr>
        </p:nvSpPr>
        <p:spPr>
          <a:xfrm>
            <a:off x="2799898" y="445025"/>
            <a:ext cx="35442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34" name="Google Shape;734;p15"/>
          <p:cNvSpPr/>
          <p:nvPr/>
        </p:nvSpPr>
        <p:spPr>
          <a:xfrm rot="-5400000">
            <a:off x="1966813" y="4483388"/>
            <a:ext cx="655825" cy="656225"/>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1_1_1">
    <p:bg>
      <p:bgPr>
        <a:solidFill>
          <a:schemeClr val="lt1"/>
        </a:solidFill>
      </p:bgPr>
    </p:bg>
    <p:spTree>
      <p:nvGrpSpPr>
        <p:cNvPr id="735" name="Shape 735"/>
        <p:cNvGrpSpPr/>
        <p:nvPr/>
      </p:nvGrpSpPr>
      <p:grpSpPr>
        <a:xfrm>
          <a:off x="0" y="0"/>
          <a:ext cx="0" cy="0"/>
          <a:chOff x="0" y="0"/>
          <a:chExt cx="0" cy="0"/>
        </a:xfrm>
      </p:grpSpPr>
      <p:sp>
        <p:nvSpPr>
          <p:cNvPr id="736" name="Google Shape;736;p16"/>
          <p:cNvSpPr/>
          <p:nvPr/>
        </p:nvSpPr>
        <p:spPr>
          <a:xfrm rot="-5400000">
            <a:off x="3574901" y="2103634"/>
            <a:ext cx="1994202" cy="4085529"/>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6"/>
          <p:cNvSpPr/>
          <p:nvPr/>
        </p:nvSpPr>
        <p:spPr>
          <a:xfrm flipH="1" rot="10800000">
            <a:off x="0" y="375"/>
            <a:ext cx="6022800" cy="13329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 name="Google Shape;738;p16"/>
          <p:cNvGrpSpPr/>
          <p:nvPr/>
        </p:nvGrpSpPr>
        <p:grpSpPr>
          <a:xfrm>
            <a:off x="10221" y="3515958"/>
            <a:ext cx="422492" cy="1627530"/>
            <a:chOff x="10221" y="3515958"/>
            <a:chExt cx="422492" cy="1627530"/>
          </a:xfrm>
        </p:grpSpPr>
        <p:sp>
          <p:nvSpPr>
            <p:cNvPr id="739" name="Google Shape;739;p16"/>
            <p:cNvSpPr/>
            <p:nvPr/>
          </p:nvSpPr>
          <p:spPr>
            <a:xfrm rot="5400000">
              <a:off x="295663" y="3515974"/>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6"/>
            <p:cNvSpPr/>
            <p:nvPr/>
          </p:nvSpPr>
          <p:spPr>
            <a:xfrm rot="5400000">
              <a:off x="295908" y="388872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6"/>
            <p:cNvSpPr/>
            <p:nvPr/>
          </p:nvSpPr>
          <p:spPr>
            <a:xfrm rot="5400000">
              <a:off x="295679" y="426145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6"/>
            <p:cNvSpPr/>
            <p:nvPr/>
          </p:nvSpPr>
          <p:spPr>
            <a:xfrm rot="5400000">
              <a:off x="295679" y="4633954"/>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6"/>
            <p:cNvSpPr/>
            <p:nvPr/>
          </p:nvSpPr>
          <p:spPr>
            <a:xfrm rot="5400000">
              <a:off x="10206" y="3515974"/>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6"/>
            <p:cNvSpPr/>
            <p:nvPr/>
          </p:nvSpPr>
          <p:spPr>
            <a:xfrm rot="5400000">
              <a:off x="10451" y="38887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6"/>
            <p:cNvSpPr/>
            <p:nvPr/>
          </p:nvSpPr>
          <p:spPr>
            <a:xfrm rot="5400000">
              <a:off x="10221" y="4261452"/>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6"/>
            <p:cNvSpPr/>
            <p:nvPr/>
          </p:nvSpPr>
          <p:spPr>
            <a:xfrm rot="5400000">
              <a:off x="10221" y="4633954"/>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6"/>
            <p:cNvSpPr/>
            <p:nvPr/>
          </p:nvSpPr>
          <p:spPr>
            <a:xfrm rot="5400000">
              <a:off x="295679" y="5006454"/>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6"/>
            <p:cNvSpPr/>
            <p:nvPr/>
          </p:nvSpPr>
          <p:spPr>
            <a:xfrm rot="5400000">
              <a:off x="10221" y="5006454"/>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16"/>
          <p:cNvGrpSpPr/>
          <p:nvPr/>
        </p:nvGrpSpPr>
        <p:grpSpPr>
          <a:xfrm>
            <a:off x="8566572" y="3825453"/>
            <a:ext cx="244637" cy="783056"/>
            <a:chOff x="8606272" y="4031378"/>
            <a:chExt cx="244637" cy="783056"/>
          </a:xfrm>
        </p:grpSpPr>
        <p:grpSp>
          <p:nvGrpSpPr>
            <p:cNvPr id="750" name="Google Shape;750;p16"/>
            <p:cNvGrpSpPr/>
            <p:nvPr/>
          </p:nvGrpSpPr>
          <p:grpSpPr>
            <a:xfrm rot="5400000">
              <a:off x="8478764" y="4158886"/>
              <a:ext cx="499653" cy="244637"/>
              <a:chOff x="1090025" y="-2108900"/>
              <a:chExt cx="666738" cy="326400"/>
            </a:xfrm>
          </p:grpSpPr>
          <p:sp>
            <p:nvSpPr>
              <p:cNvPr id="751" name="Google Shape;751;p16"/>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6"/>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 name="Google Shape;753;p16"/>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 name="Google Shape;754;p16"/>
          <p:cNvGrpSpPr/>
          <p:nvPr/>
        </p:nvGrpSpPr>
        <p:grpSpPr>
          <a:xfrm>
            <a:off x="720000" y="1237228"/>
            <a:ext cx="1925836" cy="180017"/>
            <a:chOff x="2811925" y="2717925"/>
            <a:chExt cx="1801025" cy="168350"/>
          </a:xfrm>
        </p:grpSpPr>
        <p:sp>
          <p:nvSpPr>
            <p:cNvPr id="755" name="Google Shape;755;p16"/>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6"/>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6"/>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6"/>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6"/>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6"/>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6"/>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6"/>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6"/>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6"/>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6"/>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6"/>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6"/>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6"/>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 name="Google Shape;769;p16"/>
          <p:cNvGrpSpPr/>
          <p:nvPr/>
        </p:nvGrpSpPr>
        <p:grpSpPr>
          <a:xfrm>
            <a:off x="6761072" y="379"/>
            <a:ext cx="2382917" cy="914947"/>
            <a:chOff x="6761072" y="379"/>
            <a:chExt cx="2382917" cy="914947"/>
          </a:xfrm>
        </p:grpSpPr>
        <p:sp>
          <p:nvSpPr>
            <p:cNvPr id="770" name="Google Shape;770;p16"/>
            <p:cNvSpPr/>
            <p:nvPr/>
          </p:nvSpPr>
          <p:spPr>
            <a:xfrm rot="5400000">
              <a:off x="9063022" y="4503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6"/>
            <p:cNvSpPr/>
            <p:nvPr/>
          </p:nvSpPr>
          <p:spPr>
            <a:xfrm rot="5400000">
              <a:off x="8487820" y="4525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6"/>
            <p:cNvSpPr/>
            <p:nvPr/>
          </p:nvSpPr>
          <p:spPr>
            <a:xfrm rot="5400000">
              <a:off x="7910408" y="4525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6"/>
            <p:cNvSpPr/>
            <p:nvPr/>
          </p:nvSpPr>
          <p:spPr>
            <a:xfrm rot="5400000">
              <a:off x="7335206" y="4503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6"/>
            <p:cNvSpPr/>
            <p:nvPr/>
          </p:nvSpPr>
          <p:spPr>
            <a:xfrm rot="5400000">
              <a:off x="6761073" y="4525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6"/>
            <p:cNvSpPr/>
            <p:nvPr/>
          </p:nvSpPr>
          <p:spPr>
            <a:xfrm rot="5400000">
              <a:off x="9063592" y="-2402"/>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6"/>
            <p:cNvSpPr/>
            <p:nvPr/>
          </p:nvSpPr>
          <p:spPr>
            <a:xfrm rot="5400000">
              <a:off x="8488390" y="-193"/>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6"/>
            <p:cNvSpPr/>
            <p:nvPr/>
          </p:nvSpPr>
          <p:spPr>
            <a:xfrm rot="5400000">
              <a:off x="7910978" y="-193"/>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6"/>
            <p:cNvSpPr/>
            <p:nvPr/>
          </p:nvSpPr>
          <p:spPr>
            <a:xfrm rot="5400000">
              <a:off x="7335776" y="-2402"/>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6"/>
            <p:cNvSpPr/>
            <p:nvPr/>
          </p:nvSpPr>
          <p:spPr>
            <a:xfrm rot="5400000">
              <a:off x="6761644" y="-193"/>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6"/>
            <p:cNvSpPr/>
            <p:nvPr/>
          </p:nvSpPr>
          <p:spPr>
            <a:xfrm rot="5400000">
              <a:off x="9063022" y="834358"/>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6"/>
            <p:cNvSpPr/>
            <p:nvPr/>
          </p:nvSpPr>
          <p:spPr>
            <a:xfrm rot="5400000">
              <a:off x="8487820" y="836568"/>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6"/>
            <p:cNvSpPr/>
            <p:nvPr/>
          </p:nvSpPr>
          <p:spPr>
            <a:xfrm rot="5400000">
              <a:off x="7910408" y="836568"/>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6"/>
            <p:cNvSpPr/>
            <p:nvPr/>
          </p:nvSpPr>
          <p:spPr>
            <a:xfrm rot="5400000">
              <a:off x="7335206" y="834358"/>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6"/>
            <p:cNvSpPr/>
            <p:nvPr/>
          </p:nvSpPr>
          <p:spPr>
            <a:xfrm rot="5400000">
              <a:off x="6761073" y="836568"/>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 name="Google Shape;785;p16"/>
          <p:cNvSpPr txBox="1"/>
          <p:nvPr>
            <p:ph type="title"/>
          </p:nvPr>
        </p:nvSpPr>
        <p:spPr>
          <a:xfrm>
            <a:off x="720000" y="407075"/>
            <a:ext cx="4980900" cy="684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1_1_1_1_1">
    <p:bg>
      <p:bgPr>
        <a:solidFill>
          <a:schemeClr val="dk1"/>
        </a:solidFill>
      </p:bgPr>
    </p:bg>
    <p:spTree>
      <p:nvGrpSpPr>
        <p:cNvPr id="786" name="Shape 786"/>
        <p:cNvGrpSpPr/>
        <p:nvPr/>
      </p:nvGrpSpPr>
      <p:grpSpPr>
        <a:xfrm>
          <a:off x="0" y="0"/>
          <a:ext cx="0" cy="0"/>
          <a:chOff x="0" y="0"/>
          <a:chExt cx="0" cy="0"/>
        </a:xfrm>
      </p:grpSpPr>
      <p:grpSp>
        <p:nvGrpSpPr>
          <p:cNvPr id="787" name="Google Shape;787;p17"/>
          <p:cNvGrpSpPr/>
          <p:nvPr/>
        </p:nvGrpSpPr>
        <p:grpSpPr>
          <a:xfrm>
            <a:off x="-12" y="3610713"/>
            <a:ext cx="1627530" cy="1532797"/>
            <a:chOff x="-12" y="3610713"/>
            <a:chExt cx="1627530" cy="1532797"/>
          </a:xfrm>
        </p:grpSpPr>
        <p:grpSp>
          <p:nvGrpSpPr>
            <p:cNvPr id="788" name="Google Shape;788;p17"/>
            <p:cNvGrpSpPr/>
            <p:nvPr/>
          </p:nvGrpSpPr>
          <p:grpSpPr>
            <a:xfrm>
              <a:off x="-12" y="4437488"/>
              <a:ext cx="1627530" cy="706022"/>
              <a:chOff x="7387025" y="311700"/>
              <a:chExt cx="1627530" cy="706022"/>
            </a:xfrm>
          </p:grpSpPr>
          <p:sp>
            <p:nvSpPr>
              <p:cNvPr id="789" name="Google Shape;789;p17"/>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7"/>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7"/>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7"/>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7"/>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7"/>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7"/>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7"/>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7"/>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7"/>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7"/>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7"/>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7"/>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7"/>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7"/>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17"/>
            <p:cNvGrpSpPr/>
            <p:nvPr/>
          </p:nvGrpSpPr>
          <p:grpSpPr>
            <a:xfrm>
              <a:off x="-12" y="3610713"/>
              <a:ext cx="1627530" cy="706022"/>
              <a:chOff x="7387025" y="311700"/>
              <a:chExt cx="1627530" cy="706022"/>
            </a:xfrm>
          </p:grpSpPr>
          <p:sp>
            <p:nvSpPr>
              <p:cNvPr id="805" name="Google Shape;805;p17"/>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7"/>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7"/>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7"/>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7"/>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7"/>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7"/>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7"/>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7"/>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7"/>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7"/>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7"/>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7"/>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7"/>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7"/>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 name="Google Shape;820;p17"/>
          <p:cNvGrpSpPr/>
          <p:nvPr/>
        </p:nvGrpSpPr>
        <p:grpSpPr>
          <a:xfrm>
            <a:off x="7643657" y="535009"/>
            <a:ext cx="1500331" cy="1819651"/>
            <a:chOff x="6928557" y="-1869366"/>
            <a:chExt cx="1500331" cy="1819651"/>
          </a:xfrm>
        </p:grpSpPr>
        <p:sp>
          <p:nvSpPr>
            <p:cNvPr id="821" name="Google Shape;821;p17"/>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7"/>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7"/>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7"/>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7"/>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7"/>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7"/>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7"/>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7"/>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7"/>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 name="Google Shape;837;p17"/>
          <p:cNvSpPr/>
          <p:nvPr/>
        </p:nvSpPr>
        <p:spPr>
          <a:xfrm flipH="1" rot="10800000">
            <a:off x="0" y="225"/>
            <a:ext cx="3376500" cy="1241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 name="Google Shape;838;p17"/>
          <p:cNvGrpSpPr/>
          <p:nvPr/>
        </p:nvGrpSpPr>
        <p:grpSpPr>
          <a:xfrm rot="-5400000">
            <a:off x="5621672" y="21153"/>
            <a:ext cx="244637" cy="783056"/>
            <a:chOff x="8606272" y="4031378"/>
            <a:chExt cx="244637" cy="783056"/>
          </a:xfrm>
        </p:grpSpPr>
        <p:grpSp>
          <p:nvGrpSpPr>
            <p:cNvPr id="839" name="Google Shape;839;p17"/>
            <p:cNvGrpSpPr/>
            <p:nvPr/>
          </p:nvGrpSpPr>
          <p:grpSpPr>
            <a:xfrm rot="5400000">
              <a:off x="8478764" y="4158886"/>
              <a:ext cx="499653" cy="244637"/>
              <a:chOff x="1090025" y="-2108900"/>
              <a:chExt cx="666738" cy="326400"/>
            </a:xfrm>
          </p:grpSpPr>
          <p:sp>
            <p:nvSpPr>
              <p:cNvPr id="840" name="Google Shape;840;p17"/>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7"/>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 name="Google Shape;842;p17"/>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 name="Google Shape;843;p17"/>
          <p:cNvGrpSpPr/>
          <p:nvPr/>
        </p:nvGrpSpPr>
        <p:grpSpPr>
          <a:xfrm>
            <a:off x="689850" y="1133453"/>
            <a:ext cx="1925836" cy="180017"/>
            <a:chOff x="2811925" y="2717925"/>
            <a:chExt cx="1801025" cy="168350"/>
          </a:xfrm>
        </p:grpSpPr>
        <p:sp>
          <p:nvSpPr>
            <p:cNvPr id="844" name="Google Shape;844;p17"/>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7"/>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7"/>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7"/>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7"/>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7"/>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7"/>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7"/>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7"/>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7"/>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7"/>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7"/>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7"/>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7"/>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17"/>
          <p:cNvGrpSpPr/>
          <p:nvPr/>
        </p:nvGrpSpPr>
        <p:grpSpPr>
          <a:xfrm>
            <a:off x="8488175" y="3833075"/>
            <a:ext cx="655825" cy="1310425"/>
            <a:chOff x="8488175" y="3833075"/>
            <a:chExt cx="655825" cy="1310425"/>
          </a:xfrm>
        </p:grpSpPr>
        <p:sp>
          <p:nvSpPr>
            <p:cNvPr id="859" name="Google Shape;859;p17"/>
            <p:cNvSpPr/>
            <p:nvPr/>
          </p:nvSpPr>
          <p:spPr>
            <a:xfrm>
              <a:off x="8488175" y="3833075"/>
              <a:ext cx="655825" cy="656200"/>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7"/>
            <p:cNvSpPr/>
            <p:nvPr/>
          </p:nvSpPr>
          <p:spPr>
            <a:xfrm>
              <a:off x="8488175" y="4489250"/>
              <a:ext cx="655825" cy="654250"/>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 name="Google Shape;861;p17"/>
          <p:cNvSpPr txBox="1"/>
          <p:nvPr>
            <p:ph type="title"/>
          </p:nvPr>
        </p:nvSpPr>
        <p:spPr>
          <a:xfrm>
            <a:off x="720000" y="445025"/>
            <a:ext cx="2469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TITLE_ONLY_1_1_1_1_1_1">
    <p:bg>
      <p:bgPr>
        <a:solidFill>
          <a:schemeClr val="accent1"/>
        </a:solidFill>
      </p:bgPr>
    </p:bg>
    <p:spTree>
      <p:nvGrpSpPr>
        <p:cNvPr id="862" name="Shape 862"/>
        <p:cNvGrpSpPr/>
        <p:nvPr/>
      </p:nvGrpSpPr>
      <p:grpSpPr>
        <a:xfrm>
          <a:off x="0" y="0"/>
          <a:ext cx="0" cy="0"/>
          <a:chOff x="0" y="0"/>
          <a:chExt cx="0" cy="0"/>
        </a:xfrm>
      </p:grpSpPr>
      <p:sp>
        <p:nvSpPr>
          <p:cNvPr id="863" name="Google Shape;863;p18"/>
          <p:cNvSpPr/>
          <p:nvPr/>
        </p:nvSpPr>
        <p:spPr>
          <a:xfrm flipH="1" rot="10800000">
            <a:off x="0" y="425"/>
            <a:ext cx="6481500" cy="11040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8"/>
          <p:cNvSpPr/>
          <p:nvPr/>
        </p:nvSpPr>
        <p:spPr>
          <a:xfrm>
            <a:off x="0" y="1885400"/>
            <a:ext cx="851352" cy="1744168"/>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 name="Google Shape;865;p18"/>
          <p:cNvGrpSpPr/>
          <p:nvPr/>
        </p:nvGrpSpPr>
        <p:grpSpPr>
          <a:xfrm>
            <a:off x="-12" y="4721013"/>
            <a:ext cx="1627530" cy="422492"/>
            <a:chOff x="-12" y="4721013"/>
            <a:chExt cx="1627530" cy="422492"/>
          </a:xfrm>
        </p:grpSpPr>
        <p:sp>
          <p:nvSpPr>
            <p:cNvPr id="866" name="Google Shape;866;p18"/>
            <p:cNvSpPr/>
            <p:nvPr/>
          </p:nvSpPr>
          <p:spPr>
            <a:xfrm>
              <a:off x="-12" y="47210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8"/>
            <p:cNvSpPr/>
            <p:nvPr/>
          </p:nvSpPr>
          <p:spPr>
            <a:xfrm>
              <a:off x="372979" y="47210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8"/>
            <p:cNvSpPr/>
            <p:nvPr/>
          </p:nvSpPr>
          <p:spPr>
            <a:xfrm>
              <a:off x="745481"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8"/>
            <p:cNvSpPr/>
            <p:nvPr/>
          </p:nvSpPr>
          <p:spPr>
            <a:xfrm>
              <a:off x="1117983"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8"/>
            <p:cNvSpPr/>
            <p:nvPr/>
          </p:nvSpPr>
          <p:spPr>
            <a:xfrm>
              <a:off x="-12" y="50064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8"/>
            <p:cNvSpPr/>
            <p:nvPr/>
          </p:nvSpPr>
          <p:spPr>
            <a:xfrm>
              <a:off x="372979" y="50064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8"/>
            <p:cNvSpPr/>
            <p:nvPr/>
          </p:nvSpPr>
          <p:spPr>
            <a:xfrm>
              <a:off x="745481"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8"/>
            <p:cNvSpPr/>
            <p:nvPr/>
          </p:nvSpPr>
          <p:spPr>
            <a:xfrm>
              <a:off x="1117983"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8"/>
            <p:cNvSpPr/>
            <p:nvPr/>
          </p:nvSpPr>
          <p:spPr>
            <a:xfrm>
              <a:off x="1490483"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8"/>
            <p:cNvSpPr/>
            <p:nvPr/>
          </p:nvSpPr>
          <p:spPr>
            <a:xfrm>
              <a:off x="1490483"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18"/>
          <p:cNvGrpSpPr/>
          <p:nvPr/>
        </p:nvGrpSpPr>
        <p:grpSpPr>
          <a:xfrm>
            <a:off x="672250" y="1007341"/>
            <a:ext cx="1925836" cy="180017"/>
            <a:chOff x="2811925" y="2717925"/>
            <a:chExt cx="1801025" cy="168350"/>
          </a:xfrm>
        </p:grpSpPr>
        <p:sp>
          <p:nvSpPr>
            <p:cNvPr id="877" name="Google Shape;877;p18"/>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8"/>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8"/>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8"/>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8"/>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8"/>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8"/>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8"/>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8"/>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8"/>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8"/>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8"/>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8"/>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8"/>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18"/>
          <p:cNvGrpSpPr/>
          <p:nvPr/>
        </p:nvGrpSpPr>
        <p:grpSpPr>
          <a:xfrm>
            <a:off x="6761072" y="189754"/>
            <a:ext cx="2382917" cy="1348509"/>
            <a:chOff x="6524397" y="189754"/>
            <a:chExt cx="2382917" cy="1348509"/>
          </a:xfrm>
        </p:grpSpPr>
        <p:sp>
          <p:nvSpPr>
            <p:cNvPr id="892" name="Google Shape;892;p18"/>
            <p:cNvSpPr/>
            <p:nvPr/>
          </p:nvSpPr>
          <p:spPr>
            <a:xfrm rot="5400000">
              <a:off x="8826347" y="639696"/>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8"/>
            <p:cNvSpPr/>
            <p:nvPr/>
          </p:nvSpPr>
          <p:spPr>
            <a:xfrm rot="5400000">
              <a:off x="8251145" y="641905"/>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8"/>
            <p:cNvSpPr/>
            <p:nvPr/>
          </p:nvSpPr>
          <p:spPr>
            <a:xfrm rot="5400000">
              <a:off x="7673733" y="641905"/>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8"/>
            <p:cNvSpPr/>
            <p:nvPr/>
          </p:nvSpPr>
          <p:spPr>
            <a:xfrm rot="5400000">
              <a:off x="7098531" y="639696"/>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8"/>
            <p:cNvSpPr/>
            <p:nvPr/>
          </p:nvSpPr>
          <p:spPr>
            <a:xfrm rot="5400000">
              <a:off x="6524398" y="641905"/>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8"/>
            <p:cNvSpPr/>
            <p:nvPr/>
          </p:nvSpPr>
          <p:spPr>
            <a:xfrm rot="5400000">
              <a:off x="8826917" y="186973"/>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8"/>
            <p:cNvSpPr/>
            <p:nvPr/>
          </p:nvSpPr>
          <p:spPr>
            <a:xfrm rot="5400000">
              <a:off x="8251715" y="189182"/>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8"/>
            <p:cNvSpPr/>
            <p:nvPr/>
          </p:nvSpPr>
          <p:spPr>
            <a:xfrm rot="5400000">
              <a:off x="7674303" y="189182"/>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8"/>
            <p:cNvSpPr/>
            <p:nvPr/>
          </p:nvSpPr>
          <p:spPr>
            <a:xfrm rot="5400000">
              <a:off x="7099101" y="186973"/>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8"/>
            <p:cNvSpPr/>
            <p:nvPr/>
          </p:nvSpPr>
          <p:spPr>
            <a:xfrm rot="5400000">
              <a:off x="6524969" y="189182"/>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8"/>
            <p:cNvSpPr/>
            <p:nvPr/>
          </p:nvSpPr>
          <p:spPr>
            <a:xfrm rot="5400000">
              <a:off x="8826347" y="1457296"/>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8"/>
            <p:cNvSpPr/>
            <p:nvPr/>
          </p:nvSpPr>
          <p:spPr>
            <a:xfrm rot="5400000">
              <a:off x="8251145" y="1459505"/>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8"/>
            <p:cNvSpPr/>
            <p:nvPr/>
          </p:nvSpPr>
          <p:spPr>
            <a:xfrm rot="5400000">
              <a:off x="7673733" y="1459505"/>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8"/>
            <p:cNvSpPr/>
            <p:nvPr/>
          </p:nvSpPr>
          <p:spPr>
            <a:xfrm rot="5400000">
              <a:off x="7098531" y="1457296"/>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8"/>
            <p:cNvSpPr/>
            <p:nvPr/>
          </p:nvSpPr>
          <p:spPr>
            <a:xfrm rot="5400000">
              <a:off x="6524398" y="1459505"/>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8"/>
            <p:cNvSpPr/>
            <p:nvPr/>
          </p:nvSpPr>
          <p:spPr>
            <a:xfrm rot="5400000">
              <a:off x="8826917" y="1004573"/>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8"/>
            <p:cNvSpPr/>
            <p:nvPr/>
          </p:nvSpPr>
          <p:spPr>
            <a:xfrm rot="5400000">
              <a:off x="8251715" y="1006782"/>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8"/>
            <p:cNvSpPr/>
            <p:nvPr/>
          </p:nvSpPr>
          <p:spPr>
            <a:xfrm rot="5400000">
              <a:off x="7674303" y="1006782"/>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8"/>
            <p:cNvSpPr/>
            <p:nvPr/>
          </p:nvSpPr>
          <p:spPr>
            <a:xfrm rot="5400000">
              <a:off x="7099101" y="1004573"/>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8"/>
            <p:cNvSpPr/>
            <p:nvPr/>
          </p:nvSpPr>
          <p:spPr>
            <a:xfrm rot="5400000">
              <a:off x="6524969" y="1006782"/>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18"/>
          <p:cNvGrpSpPr/>
          <p:nvPr/>
        </p:nvGrpSpPr>
        <p:grpSpPr>
          <a:xfrm>
            <a:off x="8620972" y="3407978"/>
            <a:ext cx="244637" cy="783056"/>
            <a:chOff x="8606272" y="4031378"/>
            <a:chExt cx="244637" cy="783056"/>
          </a:xfrm>
        </p:grpSpPr>
        <p:grpSp>
          <p:nvGrpSpPr>
            <p:cNvPr id="913" name="Google Shape;913;p18"/>
            <p:cNvGrpSpPr/>
            <p:nvPr/>
          </p:nvGrpSpPr>
          <p:grpSpPr>
            <a:xfrm rot="5400000">
              <a:off x="8478764" y="4158886"/>
              <a:ext cx="499653" cy="244637"/>
              <a:chOff x="1090025" y="-2108900"/>
              <a:chExt cx="666738" cy="326400"/>
            </a:xfrm>
          </p:grpSpPr>
          <p:sp>
            <p:nvSpPr>
              <p:cNvPr id="914" name="Google Shape;914;p18"/>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8"/>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 name="Google Shape;916;p18"/>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 name="Google Shape;917;p18"/>
          <p:cNvSpPr txBox="1"/>
          <p:nvPr>
            <p:ph type="title"/>
          </p:nvPr>
        </p:nvSpPr>
        <p:spPr>
          <a:xfrm>
            <a:off x="720000" y="369300"/>
            <a:ext cx="5348100" cy="722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TITLE_ONLY_1_1_1_1_1_1_1">
    <p:bg>
      <p:bgPr>
        <a:solidFill>
          <a:schemeClr val="accent1"/>
        </a:solidFill>
      </p:bgPr>
    </p:bg>
    <p:spTree>
      <p:nvGrpSpPr>
        <p:cNvPr id="918" name="Shape 918"/>
        <p:cNvGrpSpPr/>
        <p:nvPr/>
      </p:nvGrpSpPr>
      <p:grpSpPr>
        <a:xfrm>
          <a:off x="0" y="0"/>
          <a:ext cx="0" cy="0"/>
          <a:chOff x="0" y="0"/>
          <a:chExt cx="0" cy="0"/>
        </a:xfrm>
      </p:grpSpPr>
      <p:grpSp>
        <p:nvGrpSpPr>
          <p:cNvPr id="919" name="Google Shape;919;p19"/>
          <p:cNvGrpSpPr/>
          <p:nvPr/>
        </p:nvGrpSpPr>
        <p:grpSpPr>
          <a:xfrm>
            <a:off x="-90" y="3288732"/>
            <a:ext cx="3443038" cy="1854771"/>
            <a:chOff x="-90" y="3288732"/>
            <a:chExt cx="3443038" cy="1854771"/>
          </a:xfrm>
        </p:grpSpPr>
        <p:grpSp>
          <p:nvGrpSpPr>
            <p:cNvPr id="920" name="Google Shape;920;p19"/>
            <p:cNvGrpSpPr/>
            <p:nvPr/>
          </p:nvGrpSpPr>
          <p:grpSpPr>
            <a:xfrm>
              <a:off x="-90" y="3288732"/>
              <a:ext cx="1529288" cy="1854771"/>
              <a:chOff x="6928557" y="-1869366"/>
              <a:chExt cx="1500331" cy="1819651"/>
            </a:xfrm>
          </p:grpSpPr>
          <p:sp>
            <p:nvSpPr>
              <p:cNvPr id="921" name="Google Shape;921;p19"/>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9"/>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9"/>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9"/>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9"/>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9"/>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9"/>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9"/>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9"/>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9"/>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9"/>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9"/>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9"/>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9"/>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19"/>
            <p:cNvGrpSpPr/>
            <p:nvPr/>
          </p:nvGrpSpPr>
          <p:grpSpPr>
            <a:xfrm>
              <a:off x="1913660" y="3288732"/>
              <a:ext cx="1529288" cy="1854771"/>
              <a:chOff x="6928557" y="-1869366"/>
              <a:chExt cx="1500331" cy="1819651"/>
            </a:xfrm>
          </p:grpSpPr>
          <p:sp>
            <p:nvSpPr>
              <p:cNvPr id="938" name="Google Shape;938;p19"/>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9"/>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9"/>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9"/>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9"/>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9"/>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9"/>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9"/>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9"/>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9"/>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9"/>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9"/>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9"/>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4" name="Google Shape;954;p19"/>
          <p:cNvSpPr/>
          <p:nvPr/>
        </p:nvSpPr>
        <p:spPr>
          <a:xfrm rot="10800000">
            <a:off x="1454100" y="-12850"/>
            <a:ext cx="6235800" cy="12312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19"/>
          <p:cNvGrpSpPr/>
          <p:nvPr/>
        </p:nvGrpSpPr>
        <p:grpSpPr>
          <a:xfrm rot="5400000">
            <a:off x="7968150" y="447912"/>
            <a:ext cx="1627530" cy="706022"/>
            <a:chOff x="7387025" y="311700"/>
            <a:chExt cx="1627530" cy="706022"/>
          </a:xfrm>
        </p:grpSpPr>
        <p:sp>
          <p:nvSpPr>
            <p:cNvPr id="956" name="Google Shape;956;p19"/>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9"/>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9"/>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9"/>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9"/>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9"/>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9"/>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9"/>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9"/>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9"/>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9"/>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9"/>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9"/>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9"/>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9"/>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19"/>
          <p:cNvGrpSpPr/>
          <p:nvPr/>
        </p:nvGrpSpPr>
        <p:grpSpPr>
          <a:xfrm>
            <a:off x="3609088" y="1120916"/>
            <a:ext cx="1925836" cy="180017"/>
            <a:chOff x="2811925" y="2717925"/>
            <a:chExt cx="1801025" cy="168350"/>
          </a:xfrm>
        </p:grpSpPr>
        <p:sp>
          <p:nvSpPr>
            <p:cNvPr id="972" name="Google Shape;972;p19"/>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9"/>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9"/>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9"/>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9"/>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9"/>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9"/>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9"/>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9"/>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9"/>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9"/>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9"/>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9"/>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9"/>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19"/>
          <p:cNvGrpSpPr/>
          <p:nvPr/>
        </p:nvGrpSpPr>
        <p:grpSpPr>
          <a:xfrm>
            <a:off x="8788873" y="2986526"/>
            <a:ext cx="718718" cy="2156979"/>
            <a:chOff x="2265437" y="399925"/>
            <a:chExt cx="1011139" cy="3034579"/>
          </a:xfrm>
        </p:grpSpPr>
        <p:sp>
          <p:nvSpPr>
            <p:cNvPr id="987" name="Google Shape;987;p19"/>
            <p:cNvSpPr/>
            <p:nvPr/>
          </p:nvSpPr>
          <p:spPr>
            <a:xfrm>
              <a:off x="2265437" y="1411645"/>
              <a:ext cx="1011139" cy="1011139"/>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9"/>
            <p:cNvSpPr/>
            <p:nvPr/>
          </p:nvSpPr>
          <p:spPr>
            <a:xfrm>
              <a:off x="2265437" y="399925"/>
              <a:ext cx="1011139" cy="1011737"/>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9"/>
            <p:cNvSpPr/>
            <p:nvPr/>
          </p:nvSpPr>
          <p:spPr>
            <a:xfrm>
              <a:off x="2265437" y="2422768"/>
              <a:ext cx="1011139" cy="1011737"/>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 name="Google Shape;990;p19"/>
          <p:cNvGrpSpPr/>
          <p:nvPr/>
        </p:nvGrpSpPr>
        <p:grpSpPr>
          <a:xfrm>
            <a:off x="415497" y="535003"/>
            <a:ext cx="244637" cy="783056"/>
            <a:chOff x="8606272" y="4031378"/>
            <a:chExt cx="244637" cy="783056"/>
          </a:xfrm>
        </p:grpSpPr>
        <p:grpSp>
          <p:nvGrpSpPr>
            <p:cNvPr id="991" name="Google Shape;991;p19"/>
            <p:cNvGrpSpPr/>
            <p:nvPr/>
          </p:nvGrpSpPr>
          <p:grpSpPr>
            <a:xfrm rot="5400000">
              <a:off x="8478764" y="4158886"/>
              <a:ext cx="499653" cy="244637"/>
              <a:chOff x="1090025" y="-2108900"/>
              <a:chExt cx="666738" cy="326400"/>
            </a:xfrm>
          </p:grpSpPr>
          <p:sp>
            <p:nvSpPr>
              <p:cNvPr id="992" name="Google Shape;992;p19"/>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9"/>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 name="Google Shape;994;p19"/>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19"/>
          <p:cNvGrpSpPr/>
          <p:nvPr/>
        </p:nvGrpSpPr>
        <p:grpSpPr>
          <a:xfrm>
            <a:off x="8056223" y="2986526"/>
            <a:ext cx="718718" cy="2156979"/>
            <a:chOff x="2265437" y="399925"/>
            <a:chExt cx="1011139" cy="3034579"/>
          </a:xfrm>
        </p:grpSpPr>
        <p:sp>
          <p:nvSpPr>
            <p:cNvPr id="996" name="Google Shape;996;p19"/>
            <p:cNvSpPr/>
            <p:nvPr/>
          </p:nvSpPr>
          <p:spPr>
            <a:xfrm>
              <a:off x="2265437" y="1411645"/>
              <a:ext cx="1011139" cy="1011139"/>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9"/>
            <p:cNvSpPr/>
            <p:nvPr/>
          </p:nvSpPr>
          <p:spPr>
            <a:xfrm>
              <a:off x="2265437" y="399925"/>
              <a:ext cx="1011139" cy="1011737"/>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9"/>
            <p:cNvSpPr/>
            <p:nvPr/>
          </p:nvSpPr>
          <p:spPr>
            <a:xfrm>
              <a:off x="2265437" y="2422768"/>
              <a:ext cx="1011139" cy="1011737"/>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 name="Google Shape;999;p19"/>
          <p:cNvSpPr txBox="1"/>
          <p:nvPr>
            <p:ph type="title"/>
          </p:nvPr>
        </p:nvSpPr>
        <p:spPr>
          <a:xfrm>
            <a:off x="1909050" y="445025"/>
            <a:ext cx="5325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TITLE_ONLY_1_1_1_1_1_1_1_1">
    <p:bg>
      <p:bgPr>
        <a:solidFill>
          <a:schemeClr val="dk1"/>
        </a:solidFill>
      </p:bgPr>
    </p:bg>
    <p:spTree>
      <p:nvGrpSpPr>
        <p:cNvPr id="1000" name="Shape 1000"/>
        <p:cNvGrpSpPr/>
        <p:nvPr/>
      </p:nvGrpSpPr>
      <p:grpSpPr>
        <a:xfrm>
          <a:off x="0" y="0"/>
          <a:ext cx="0" cy="0"/>
          <a:chOff x="0" y="0"/>
          <a:chExt cx="0" cy="0"/>
        </a:xfrm>
      </p:grpSpPr>
      <p:grpSp>
        <p:nvGrpSpPr>
          <p:cNvPr id="1001" name="Google Shape;1001;p20"/>
          <p:cNvGrpSpPr/>
          <p:nvPr/>
        </p:nvGrpSpPr>
        <p:grpSpPr>
          <a:xfrm>
            <a:off x="-12" y="3552888"/>
            <a:ext cx="1627530" cy="706022"/>
            <a:chOff x="7387025" y="311700"/>
            <a:chExt cx="1627530" cy="706022"/>
          </a:xfrm>
        </p:grpSpPr>
        <p:sp>
          <p:nvSpPr>
            <p:cNvPr id="1002" name="Google Shape;1002;p20"/>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0"/>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0"/>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0"/>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0"/>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0"/>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0"/>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0"/>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0"/>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0"/>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0"/>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0"/>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0"/>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0"/>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0"/>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20"/>
          <p:cNvGrpSpPr/>
          <p:nvPr/>
        </p:nvGrpSpPr>
        <p:grpSpPr>
          <a:xfrm>
            <a:off x="-12" y="4435413"/>
            <a:ext cx="1627530" cy="706022"/>
            <a:chOff x="7387025" y="311700"/>
            <a:chExt cx="1627530" cy="706022"/>
          </a:xfrm>
        </p:grpSpPr>
        <p:sp>
          <p:nvSpPr>
            <p:cNvPr id="1018" name="Google Shape;1018;p20"/>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0"/>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0"/>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0"/>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0"/>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0"/>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0"/>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0"/>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0"/>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0"/>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0"/>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0"/>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0"/>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0"/>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0"/>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20"/>
          <p:cNvGrpSpPr/>
          <p:nvPr/>
        </p:nvGrpSpPr>
        <p:grpSpPr>
          <a:xfrm>
            <a:off x="7779042" y="36584"/>
            <a:ext cx="1351459" cy="2960399"/>
            <a:chOff x="7779042" y="36584"/>
            <a:chExt cx="1351459" cy="2960399"/>
          </a:xfrm>
        </p:grpSpPr>
        <p:grpSp>
          <p:nvGrpSpPr>
            <p:cNvPr id="1034" name="Google Shape;1034;p20"/>
            <p:cNvGrpSpPr/>
            <p:nvPr/>
          </p:nvGrpSpPr>
          <p:grpSpPr>
            <a:xfrm rot="5400000">
              <a:off x="7384847" y="1251329"/>
              <a:ext cx="2960399" cy="530909"/>
              <a:chOff x="6183597" y="477879"/>
              <a:chExt cx="2960399" cy="530909"/>
            </a:xfrm>
          </p:grpSpPr>
          <p:sp>
            <p:nvSpPr>
              <p:cNvPr id="1035" name="Google Shape;1035;p20"/>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0"/>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0"/>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0"/>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0"/>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0"/>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0"/>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0"/>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0"/>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0"/>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0"/>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0"/>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20"/>
            <p:cNvGrpSpPr/>
            <p:nvPr/>
          </p:nvGrpSpPr>
          <p:grpSpPr>
            <a:xfrm rot="5400000">
              <a:off x="6564297" y="1251329"/>
              <a:ext cx="2960399" cy="530909"/>
              <a:chOff x="6183597" y="477879"/>
              <a:chExt cx="2960399" cy="530909"/>
            </a:xfrm>
          </p:grpSpPr>
          <p:sp>
            <p:nvSpPr>
              <p:cNvPr id="1048" name="Google Shape;1048;p20"/>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0"/>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0"/>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0"/>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0"/>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0"/>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0"/>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0"/>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0"/>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0"/>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0"/>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0"/>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 name="Google Shape;1060;p20"/>
          <p:cNvGrpSpPr/>
          <p:nvPr/>
        </p:nvGrpSpPr>
        <p:grpSpPr>
          <a:xfrm rot="-5400000">
            <a:off x="8243435" y="4339278"/>
            <a:ext cx="244637" cy="783056"/>
            <a:chOff x="8606272" y="4031378"/>
            <a:chExt cx="244637" cy="783056"/>
          </a:xfrm>
        </p:grpSpPr>
        <p:grpSp>
          <p:nvGrpSpPr>
            <p:cNvPr id="1061" name="Google Shape;1061;p20"/>
            <p:cNvGrpSpPr/>
            <p:nvPr/>
          </p:nvGrpSpPr>
          <p:grpSpPr>
            <a:xfrm rot="5400000">
              <a:off x="8478764" y="4158886"/>
              <a:ext cx="499653" cy="244637"/>
              <a:chOff x="1090025" y="-2108900"/>
              <a:chExt cx="666738" cy="326400"/>
            </a:xfrm>
          </p:grpSpPr>
          <p:sp>
            <p:nvSpPr>
              <p:cNvPr id="1062" name="Google Shape;1062;p20"/>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0"/>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 name="Google Shape;1064;p20"/>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 name="Google Shape;1065;p20"/>
          <p:cNvSpPr/>
          <p:nvPr/>
        </p:nvSpPr>
        <p:spPr>
          <a:xfrm>
            <a:off x="0" y="445025"/>
            <a:ext cx="783039" cy="1604215"/>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0"/>
          <p:cNvSpPr/>
          <p:nvPr/>
        </p:nvSpPr>
        <p:spPr>
          <a:xfrm rot="10800000">
            <a:off x="1454100" y="-12850"/>
            <a:ext cx="6235800" cy="12312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 name="Google Shape;1067;p20"/>
          <p:cNvGrpSpPr/>
          <p:nvPr/>
        </p:nvGrpSpPr>
        <p:grpSpPr>
          <a:xfrm>
            <a:off x="3609088" y="1120916"/>
            <a:ext cx="1925836" cy="180017"/>
            <a:chOff x="2811925" y="2717925"/>
            <a:chExt cx="1801025" cy="168350"/>
          </a:xfrm>
        </p:grpSpPr>
        <p:sp>
          <p:nvSpPr>
            <p:cNvPr id="1068" name="Google Shape;1068;p20"/>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0"/>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0"/>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0"/>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0"/>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0"/>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0"/>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0"/>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0"/>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0"/>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0"/>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0"/>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0"/>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0"/>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 name="Google Shape;1082;p20"/>
          <p:cNvSpPr txBox="1"/>
          <p:nvPr>
            <p:ph type="title"/>
          </p:nvPr>
        </p:nvSpPr>
        <p:spPr>
          <a:xfrm>
            <a:off x="1909050" y="445025"/>
            <a:ext cx="5325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1"/>
        </a:solidFill>
      </p:bgPr>
    </p:bg>
    <p:spTree>
      <p:nvGrpSpPr>
        <p:cNvPr id="45" name="Shape 45"/>
        <p:cNvGrpSpPr/>
        <p:nvPr/>
      </p:nvGrpSpPr>
      <p:grpSpPr>
        <a:xfrm>
          <a:off x="0" y="0"/>
          <a:ext cx="0" cy="0"/>
          <a:chOff x="0" y="0"/>
          <a:chExt cx="0" cy="0"/>
        </a:xfrm>
      </p:grpSpPr>
      <p:sp>
        <p:nvSpPr>
          <p:cNvPr id="46" name="Google Shape;46;p3"/>
          <p:cNvSpPr/>
          <p:nvPr/>
        </p:nvSpPr>
        <p:spPr>
          <a:xfrm flipH="1" rot="10800000">
            <a:off x="0" y="-50"/>
            <a:ext cx="2471100" cy="2344800"/>
          </a:xfrm>
          <a:prstGeom prst="round1Rect">
            <a:avLst>
              <a:gd fmla="val 4087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 name="Google Shape;47;p3"/>
          <p:cNvGrpSpPr/>
          <p:nvPr/>
        </p:nvGrpSpPr>
        <p:grpSpPr>
          <a:xfrm>
            <a:off x="-1" y="3550230"/>
            <a:ext cx="1988150" cy="1593259"/>
            <a:chOff x="-1" y="3514130"/>
            <a:chExt cx="1988150" cy="1593259"/>
          </a:xfrm>
        </p:grpSpPr>
        <p:sp>
          <p:nvSpPr>
            <p:cNvPr id="48" name="Google Shape;48;p3"/>
            <p:cNvSpPr/>
            <p:nvPr/>
          </p:nvSpPr>
          <p:spPr>
            <a:xfrm rot="5400000">
              <a:off x="722246" y="3514155"/>
              <a:ext cx="174003" cy="17395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rot="5400000">
              <a:off x="722557" y="3987357"/>
              <a:ext cx="173382" cy="173953"/>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rot="5400000">
              <a:off x="722266" y="4460540"/>
              <a:ext cx="173964" cy="173953"/>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rot="5400000">
              <a:off x="722266" y="4933431"/>
              <a:ext cx="173964" cy="173953"/>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rot="5400000">
              <a:off x="359887" y="3514155"/>
              <a:ext cx="174003" cy="17395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rot="5400000">
              <a:off x="360198" y="3987357"/>
              <a:ext cx="173382" cy="173953"/>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rot="5400000">
              <a:off x="359906" y="4460540"/>
              <a:ext cx="173964" cy="173953"/>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rot="5400000">
              <a:off x="359906" y="4933431"/>
              <a:ext cx="173964" cy="173953"/>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rot="5400000">
              <a:off x="-26" y="3514155"/>
              <a:ext cx="174003" cy="17395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rot="5400000">
              <a:off x="285" y="3987357"/>
              <a:ext cx="173382" cy="173953"/>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rot="5400000">
              <a:off x="-6" y="4460540"/>
              <a:ext cx="173964" cy="173953"/>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rot="5400000">
              <a:off x="-6" y="4933431"/>
              <a:ext cx="173964" cy="173953"/>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rot="5400000">
              <a:off x="1814171" y="3514155"/>
              <a:ext cx="174003" cy="17395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rot="5400000">
              <a:off x="1814482" y="3987357"/>
              <a:ext cx="173382" cy="173953"/>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rot="5400000">
              <a:off x="1814191" y="4460540"/>
              <a:ext cx="173964" cy="173953"/>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rot="5400000">
              <a:off x="1814191" y="4933431"/>
              <a:ext cx="173964" cy="173953"/>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rot="5400000">
              <a:off x="1451812" y="3514155"/>
              <a:ext cx="174003" cy="17395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rot="5400000">
              <a:off x="1452123" y="3987357"/>
              <a:ext cx="173382" cy="173953"/>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rot="5400000">
              <a:off x="1451831" y="4460540"/>
              <a:ext cx="173964" cy="173953"/>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rot="5400000">
              <a:off x="1451831" y="4933431"/>
              <a:ext cx="173964" cy="173953"/>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rot="5400000">
              <a:off x="1091899" y="3514155"/>
              <a:ext cx="174003" cy="17395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rot="5400000">
              <a:off x="1092210" y="3987357"/>
              <a:ext cx="173382" cy="173953"/>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rot="5400000">
              <a:off x="1091919" y="4460540"/>
              <a:ext cx="173964" cy="173953"/>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rot="5400000">
              <a:off x="1091919" y="4933431"/>
              <a:ext cx="173964" cy="173953"/>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3"/>
          <p:cNvGrpSpPr/>
          <p:nvPr/>
        </p:nvGrpSpPr>
        <p:grpSpPr>
          <a:xfrm>
            <a:off x="5713809" y="-25"/>
            <a:ext cx="3430374" cy="5143500"/>
            <a:chOff x="5713809" y="-25"/>
            <a:chExt cx="3430374" cy="5143500"/>
          </a:xfrm>
        </p:grpSpPr>
        <p:grpSp>
          <p:nvGrpSpPr>
            <p:cNvPr id="73" name="Google Shape;73;p3"/>
            <p:cNvGrpSpPr/>
            <p:nvPr/>
          </p:nvGrpSpPr>
          <p:grpSpPr>
            <a:xfrm>
              <a:off x="7428938" y="-25"/>
              <a:ext cx="1715245" cy="5143314"/>
              <a:chOff x="6183600" y="2641875"/>
              <a:chExt cx="655825" cy="1966625"/>
            </a:xfrm>
          </p:grpSpPr>
          <p:sp>
            <p:nvSpPr>
              <p:cNvPr id="74" name="Google Shape;74;p3"/>
              <p:cNvSpPr/>
              <p:nvPr/>
            </p:nvSpPr>
            <p:spPr>
              <a:xfrm>
                <a:off x="6183600" y="2641875"/>
                <a:ext cx="655825" cy="656200"/>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6183600" y="3298050"/>
                <a:ext cx="655825" cy="654250"/>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6183600" y="3952275"/>
                <a:ext cx="655825" cy="656225"/>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 name="Google Shape;77;p3"/>
            <p:cNvSpPr/>
            <p:nvPr/>
          </p:nvSpPr>
          <p:spPr>
            <a:xfrm>
              <a:off x="5713809" y="3427250"/>
              <a:ext cx="1715245" cy="1716225"/>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 name="Google Shape;78;p3"/>
          <p:cNvGrpSpPr/>
          <p:nvPr/>
        </p:nvGrpSpPr>
        <p:grpSpPr>
          <a:xfrm>
            <a:off x="5468497" y="-46"/>
            <a:ext cx="2960399" cy="1437847"/>
            <a:chOff x="5468497" y="-46"/>
            <a:chExt cx="2960399" cy="1437847"/>
          </a:xfrm>
        </p:grpSpPr>
        <p:grpSp>
          <p:nvGrpSpPr>
            <p:cNvPr id="79" name="Google Shape;79;p3"/>
            <p:cNvGrpSpPr/>
            <p:nvPr/>
          </p:nvGrpSpPr>
          <p:grpSpPr>
            <a:xfrm>
              <a:off x="5468497" y="-46"/>
              <a:ext cx="2960399" cy="530909"/>
              <a:chOff x="6183597" y="477879"/>
              <a:chExt cx="2960399" cy="530909"/>
            </a:xfrm>
          </p:grpSpPr>
          <p:sp>
            <p:nvSpPr>
              <p:cNvPr id="80" name="Google Shape;80;p3"/>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3"/>
            <p:cNvGrpSpPr/>
            <p:nvPr/>
          </p:nvGrpSpPr>
          <p:grpSpPr>
            <a:xfrm>
              <a:off x="5468497" y="906891"/>
              <a:ext cx="2960399" cy="530909"/>
              <a:chOff x="6183597" y="477879"/>
              <a:chExt cx="2960399" cy="530909"/>
            </a:xfrm>
          </p:grpSpPr>
          <p:sp>
            <p:nvSpPr>
              <p:cNvPr id="93" name="Google Shape;93;p3"/>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 name="Google Shape;105;p3"/>
          <p:cNvSpPr txBox="1"/>
          <p:nvPr>
            <p:ph type="title"/>
          </p:nvPr>
        </p:nvSpPr>
        <p:spPr>
          <a:xfrm>
            <a:off x="2379150" y="2052450"/>
            <a:ext cx="4504500" cy="10386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b="0" sz="6000">
                <a:solidFill>
                  <a:schemeClr val="lt2"/>
                </a:solidFill>
                <a:latin typeface="Raleway ExtraBold"/>
                <a:ea typeface="Raleway ExtraBold"/>
                <a:cs typeface="Raleway ExtraBold"/>
                <a:sym typeface="Raleway ExtraBold"/>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06" name="Google Shape;106;p3"/>
          <p:cNvSpPr txBox="1"/>
          <p:nvPr>
            <p:ph hasCustomPrompt="1" idx="2" type="title"/>
          </p:nvPr>
        </p:nvSpPr>
        <p:spPr>
          <a:xfrm>
            <a:off x="715100" y="993025"/>
            <a:ext cx="12570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2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7" name="Google Shape;107;p3"/>
          <p:cNvSpPr txBox="1"/>
          <p:nvPr>
            <p:ph idx="1" type="subTitle"/>
          </p:nvPr>
        </p:nvSpPr>
        <p:spPr>
          <a:xfrm>
            <a:off x="2379150" y="3137750"/>
            <a:ext cx="2860800" cy="713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1" sz="1600">
                <a:solidFill>
                  <a:schemeClr val="lt2"/>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TITLE_ONLY_1_1_1_1_1_1_1_1_1">
    <p:spTree>
      <p:nvGrpSpPr>
        <p:cNvPr id="1083" name="Shape 1083"/>
        <p:cNvGrpSpPr/>
        <p:nvPr/>
      </p:nvGrpSpPr>
      <p:grpSpPr>
        <a:xfrm>
          <a:off x="0" y="0"/>
          <a:ext cx="0" cy="0"/>
          <a:chOff x="0" y="0"/>
          <a:chExt cx="0" cy="0"/>
        </a:xfrm>
      </p:grpSpPr>
      <p:sp>
        <p:nvSpPr>
          <p:cNvPr id="1084" name="Google Shape;1084;p21"/>
          <p:cNvSpPr/>
          <p:nvPr/>
        </p:nvSpPr>
        <p:spPr>
          <a:xfrm rot="10800000">
            <a:off x="4493475" y="425"/>
            <a:ext cx="4655700" cy="11040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21"/>
          <p:cNvGrpSpPr/>
          <p:nvPr/>
        </p:nvGrpSpPr>
        <p:grpSpPr>
          <a:xfrm>
            <a:off x="6105213" y="1007341"/>
            <a:ext cx="1925836" cy="180017"/>
            <a:chOff x="2811925" y="2717925"/>
            <a:chExt cx="1801025" cy="168350"/>
          </a:xfrm>
        </p:grpSpPr>
        <p:sp>
          <p:nvSpPr>
            <p:cNvPr id="1086" name="Google Shape;1086;p21"/>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1"/>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1"/>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1"/>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1"/>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1"/>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1"/>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1"/>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1"/>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1"/>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1"/>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1"/>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1"/>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1"/>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 name="Google Shape;1100;p21"/>
          <p:cNvGrpSpPr/>
          <p:nvPr/>
        </p:nvGrpSpPr>
        <p:grpSpPr>
          <a:xfrm>
            <a:off x="-3" y="4079"/>
            <a:ext cx="3537874" cy="934534"/>
            <a:chOff x="-3" y="4079"/>
            <a:chExt cx="3537874" cy="934534"/>
          </a:xfrm>
        </p:grpSpPr>
        <p:sp>
          <p:nvSpPr>
            <p:cNvPr id="1101" name="Google Shape;1101;p21"/>
            <p:cNvSpPr/>
            <p:nvPr/>
          </p:nvSpPr>
          <p:spPr>
            <a:xfrm rot="5400000">
              <a:off x="2879394" y="4539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1"/>
            <p:cNvSpPr/>
            <p:nvPr/>
          </p:nvSpPr>
          <p:spPr>
            <a:xfrm rot="5400000">
              <a:off x="2301947" y="4540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1"/>
            <p:cNvSpPr/>
            <p:nvPr/>
          </p:nvSpPr>
          <p:spPr>
            <a:xfrm rot="5400000">
              <a:off x="1726745" y="4562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1"/>
            <p:cNvSpPr/>
            <p:nvPr/>
          </p:nvSpPr>
          <p:spPr>
            <a:xfrm rot="5400000">
              <a:off x="1149333" y="4562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1"/>
            <p:cNvSpPr/>
            <p:nvPr/>
          </p:nvSpPr>
          <p:spPr>
            <a:xfrm rot="5400000">
              <a:off x="574131" y="4540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1"/>
            <p:cNvSpPr/>
            <p:nvPr/>
          </p:nvSpPr>
          <p:spPr>
            <a:xfrm rot="5400000">
              <a:off x="-2" y="4562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1"/>
            <p:cNvSpPr/>
            <p:nvPr/>
          </p:nvSpPr>
          <p:spPr>
            <a:xfrm rot="5400000">
              <a:off x="2879964" y="12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1"/>
            <p:cNvSpPr/>
            <p:nvPr/>
          </p:nvSpPr>
          <p:spPr>
            <a:xfrm rot="5400000">
              <a:off x="2302517" y="12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1"/>
            <p:cNvSpPr/>
            <p:nvPr/>
          </p:nvSpPr>
          <p:spPr>
            <a:xfrm rot="5400000">
              <a:off x="1727315" y="35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1"/>
            <p:cNvSpPr/>
            <p:nvPr/>
          </p:nvSpPr>
          <p:spPr>
            <a:xfrm rot="5400000">
              <a:off x="1149903" y="35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1"/>
            <p:cNvSpPr/>
            <p:nvPr/>
          </p:nvSpPr>
          <p:spPr>
            <a:xfrm rot="5400000">
              <a:off x="574701" y="12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1"/>
            <p:cNvSpPr/>
            <p:nvPr/>
          </p:nvSpPr>
          <p:spPr>
            <a:xfrm rot="5400000">
              <a:off x="569" y="35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1"/>
            <p:cNvSpPr/>
            <p:nvPr/>
          </p:nvSpPr>
          <p:spPr>
            <a:xfrm rot="5400000">
              <a:off x="2879394" y="857610"/>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1"/>
            <p:cNvSpPr/>
            <p:nvPr/>
          </p:nvSpPr>
          <p:spPr>
            <a:xfrm rot="5400000">
              <a:off x="2301947" y="857646"/>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1"/>
            <p:cNvSpPr/>
            <p:nvPr/>
          </p:nvSpPr>
          <p:spPr>
            <a:xfrm rot="5400000">
              <a:off x="1726745" y="859855"/>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1"/>
            <p:cNvSpPr/>
            <p:nvPr/>
          </p:nvSpPr>
          <p:spPr>
            <a:xfrm rot="5400000">
              <a:off x="1149333" y="859855"/>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1"/>
            <p:cNvSpPr/>
            <p:nvPr/>
          </p:nvSpPr>
          <p:spPr>
            <a:xfrm rot="5400000">
              <a:off x="574131" y="857646"/>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1"/>
            <p:cNvSpPr/>
            <p:nvPr/>
          </p:nvSpPr>
          <p:spPr>
            <a:xfrm rot="5400000">
              <a:off x="-2" y="859855"/>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1"/>
            <p:cNvSpPr/>
            <p:nvPr/>
          </p:nvSpPr>
          <p:spPr>
            <a:xfrm rot="5400000">
              <a:off x="3456869" y="4539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1"/>
            <p:cNvSpPr/>
            <p:nvPr/>
          </p:nvSpPr>
          <p:spPr>
            <a:xfrm rot="5400000">
              <a:off x="3457439" y="12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1"/>
            <p:cNvSpPr/>
            <p:nvPr/>
          </p:nvSpPr>
          <p:spPr>
            <a:xfrm rot="5400000">
              <a:off x="3456869" y="857610"/>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21"/>
          <p:cNvGrpSpPr/>
          <p:nvPr/>
        </p:nvGrpSpPr>
        <p:grpSpPr>
          <a:xfrm>
            <a:off x="270322" y="3795678"/>
            <a:ext cx="244637" cy="783056"/>
            <a:chOff x="8606272" y="4031378"/>
            <a:chExt cx="244637" cy="783056"/>
          </a:xfrm>
        </p:grpSpPr>
        <p:grpSp>
          <p:nvGrpSpPr>
            <p:cNvPr id="1123" name="Google Shape;1123;p21"/>
            <p:cNvGrpSpPr/>
            <p:nvPr/>
          </p:nvGrpSpPr>
          <p:grpSpPr>
            <a:xfrm rot="5400000">
              <a:off x="8478764" y="4158886"/>
              <a:ext cx="499653" cy="244637"/>
              <a:chOff x="1090025" y="-2108900"/>
              <a:chExt cx="666738" cy="326400"/>
            </a:xfrm>
          </p:grpSpPr>
          <p:sp>
            <p:nvSpPr>
              <p:cNvPr id="1124" name="Google Shape;1124;p21"/>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1"/>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 name="Google Shape;1126;p21"/>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21"/>
          <p:cNvGrpSpPr/>
          <p:nvPr/>
        </p:nvGrpSpPr>
        <p:grpSpPr>
          <a:xfrm>
            <a:off x="8721506" y="3483406"/>
            <a:ext cx="422492" cy="1627530"/>
            <a:chOff x="8721506" y="3483406"/>
            <a:chExt cx="422492" cy="1627530"/>
          </a:xfrm>
        </p:grpSpPr>
        <p:sp>
          <p:nvSpPr>
            <p:cNvPr id="1128" name="Google Shape;1128;p21"/>
            <p:cNvSpPr/>
            <p:nvPr/>
          </p:nvSpPr>
          <p:spPr>
            <a:xfrm rot="5400000">
              <a:off x="9006949" y="3483421"/>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1"/>
            <p:cNvSpPr/>
            <p:nvPr/>
          </p:nvSpPr>
          <p:spPr>
            <a:xfrm rot="5400000">
              <a:off x="9007193" y="385616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1"/>
            <p:cNvSpPr/>
            <p:nvPr/>
          </p:nvSpPr>
          <p:spPr>
            <a:xfrm rot="5400000">
              <a:off x="9006964" y="4228899"/>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1"/>
            <p:cNvSpPr/>
            <p:nvPr/>
          </p:nvSpPr>
          <p:spPr>
            <a:xfrm rot="5400000">
              <a:off x="9006964" y="4601401"/>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1"/>
            <p:cNvSpPr/>
            <p:nvPr/>
          </p:nvSpPr>
          <p:spPr>
            <a:xfrm rot="5400000">
              <a:off x="8721491" y="3483421"/>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1"/>
            <p:cNvSpPr/>
            <p:nvPr/>
          </p:nvSpPr>
          <p:spPr>
            <a:xfrm rot="5400000">
              <a:off x="8721736" y="3856168"/>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1"/>
            <p:cNvSpPr/>
            <p:nvPr/>
          </p:nvSpPr>
          <p:spPr>
            <a:xfrm rot="5400000">
              <a:off x="8721506" y="4228899"/>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1"/>
            <p:cNvSpPr/>
            <p:nvPr/>
          </p:nvSpPr>
          <p:spPr>
            <a:xfrm rot="5400000">
              <a:off x="8721506" y="4601401"/>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1"/>
            <p:cNvSpPr/>
            <p:nvPr/>
          </p:nvSpPr>
          <p:spPr>
            <a:xfrm rot="5400000">
              <a:off x="9006964" y="4973901"/>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1"/>
            <p:cNvSpPr/>
            <p:nvPr/>
          </p:nvSpPr>
          <p:spPr>
            <a:xfrm rot="5400000">
              <a:off x="8721506" y="4973901"/>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 name="Google Shape;1138;p21"/>
          <p:cNvSpPr txBox="1"/>
          <p:nvPr>
            <p:ph type="title"/>
          </p:nvPr>
        </p:nvSpPr>
        <p:spPr>
          <a:xfrm>
            <a:off x="5111950" y="445025"/>
            <a:ext cx="33171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TITLE_ONLY_1_1_1_1_1_1_1_1_1_1">
    <p:bg>
      <p:bgPr>
        <a:solidFill>
          <a:schemeClr val="accent1"/>
        </a:solidFill>
      </p:bgPr>
    </p:bg>
    <p:spTree>
      <p:nvGrpSpPr>
        <p:cNvPr id="1139" name="Shape 1139"/>
        <p:cNvGrpSpPr/>
        <p:nvPr/>
      </p:nvGrpSpPr>
      <p:grpSpPr>
        <a:xfrm>
          <a:off x="0" y="0"/>
          <a:ext cx="0" cy="0"/>
          <a:chOff x="0" y="0"/>
          <a:chExt cx="0" cy="0"/>
        </a:xfrm>
      </p:grpSpPr>
      <p:sp>
        <p:nvSpPr>
          <p:cNvPr id="1140" name="Google Shape;1140;p22"/>
          <p:cNvSpPr/>
          <p:nvPr/>
        </p:nvSpPr>
        <p:spPr>
          <a:xfrm rot="-5400000">
            <a:off x="6038266" y="3840913"/>
            <a:ext cx="887696" cy="1818627"/>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 name="Google Shape;1141;p22"/>
          <p:cNvGrpSpPr/>
          <p:nvPr/>
        </p:nvGrpSpPr>
        <p:grpSpPr>
          <a:xfrm>
            <a:off x="-8" y="2183109"/>
            <a:ext cx="1453059" cy="2960399"/>
            <a:chOff x="-8" y="2183109"/>
            <a:chExt cx="1453059" cy="2960399"/>
          </a:xfrm>
        </p:grpSpPr>
        <p:grpSp>
          <p:nvGrpSpPr>
            <p:cNvPr id="1142" name="Google Shape;1142;p22"/>
            <p:cNvGrpSpPr/>
            <p:nvPr/>
          </p:nvGrpSpPr>
          <p:grpSpPr>
            <a:xfrm rot="5400000">
              <a:off x="-1214753" y="3397854"/>
              <a:ext cx="2960399" cy="530909"/>
              <a:chOff x="6183597" y="477879"/>
              <a:chExt cx="2960399" cy="530909"/>
            </a:xfrm>
          </p:grpSpPr>
          <p:sp>
            <p:nvSpPr>
              <p:cNvPr id="1143" name="Google Shape;1143;p22"/>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2"/>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2"/>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2"/>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2"/>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2"/>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2"/>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2"/>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2"/>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2"/>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2"/>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2"/>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22"/>
            <p:cNvGrpSpPr/>
            <p:nvPr/>
          </p:nvGrpSpPr>
          <p:grpSpPr>
            <a:xfrm rot="5400000">
              <a:off x="-292603" y="3397854"/>
              <a:ext cx="2960399" cy="530909"/>
              <a:chOff x="6183597" y="477879"/>
              <a:chExt cx="2960399" cy="530909"/>
            </a:xfrm>
          </p:grpSpPr>
          <p:sp>
            <p:nvSpPr>
              <p:cNvPr id="1156" name="Google Shape;1156;p22"/>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2"/>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2"/>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2"/>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2"/>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2"/>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2"/>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2"/>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2"/>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2"/>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2"/>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2"/>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68" name="Google Shape;1168;p22"/>
          <p:cNvSpPr/>
          <p:nvPr/>
        </p:nvSpPr>
        <p:spPr>
          <a:xfrm flipH="1" rot="10800000">
            <a:off x="0" y="300"/>
            <a:ext cx="5572800" cy="11988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 name="Google Shape;1169;p22"/>
          <p:cNvGrpSpPr/>
          <p:nvPr/>
        </p:nvGrpSpPr>
        <p:grpSpPr>
          <a:xfrm>
            <a:off x="672250" y="1108428"/>
            <a:ext cx="1925836" cy="180017"/>
            <a:chOff x="2811925" y="2717925"/>
            <a:chExt cx="1801025" cy="168350"/>
          </a:xfrm>
        </p:grpSpPr>
        <p:sp>
          <p:nvSpPr>
            <p:cNvPr id="1170" name="Google Shape;1170;p22"/>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2"/>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2"/>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2"/>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2"/>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2"/>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2"/>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2"/>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2"/>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2"/>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2"/>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2"/>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2"/>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2"/>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22"/>
          <p:cNvGrpSpPr/>
          <p:nvPr/>
        </p:nvGrpSpPr>
        <p:grpSpPr>
          <a:xfrm>
            <a:off x="7143963" y="-12"/>
            <a:ext cx="2000030" cy="1013460"/>
            <a:chOff x="7116638" y="-12"/>
            <a:chExt cx="2000030" cy="1013460"/>
          </a:xfrm>
        </p:grpSpPr>
        <p:sp>
          <p:nvSpPr>
            <p:cNvPr id="1185" name="Google Shape;1185;p22"/>
            <p:cNvSpPr/>
            <p:nvPr/>
          </p:nvSpPr>
          <p:spPr>
            <a:xfrm>
              <a:off x="7116638" y="-12"/>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2"/>
            <p:cNvSpPr/>
            <p:nvPr/>
          </p:nvSpPr>
          <p:spPr>
            <a:xfrm>
              <a:off x="7489629" y="-12"/>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2"/>
            <p:cNvSpPr/>
            <p:nvPr/>
          </p:nvSpPr>
          <p:spPr>
            <a:xfrm>
              <a:off x="7862131"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2"/>
            <p:cNvSpPr/>
            <p:nvPr/>
          </p:nvSpPr>
          <p:spPr>
            <a:xfrm>
              <a:off x="823463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2"/>
            <p:cNvSpPr/>
            <p:nvPr/>
          </p:nvSpPr>
          <p:spPr>
            <a:xfrm>
              <a:off x="7116638" y="285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2"/>
            <p:cNvSpPr/>
            <p:nvPr/>
          </p:nvSpPr>
          <p:spPr>
            <a:xfrm>
              <a:off x="7489629" y="285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2"/>
            <p:cNvSpPr/>
            <p:nvPr/>
          </p:nvSpPr>
          <p:spPr>
            <a:xfrm>
              <a:off x="7862131"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2"/>
            <p:cNvSpPr/>
            <p:nvPr/>
          </p:nvSpPr>
          <p:spPr>
            <a:xfrm>
              <a:off x="823463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2"/>
            <p:cNvSpPr/>
            <p:nvPr/>
          </p:nvSpPr>
          <p:spPr>
            <a:xfrm>
              <a:off x="7116638" y="568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2"/>
            <p:cNvSpPr/>
            <p:nvPr/>
          </p:nvSpPr>
          <p:spPr>
            <a:xfrm>
              <a:off x="7489629" y="568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2"/>
            <p:cNvSpPr/>
            <p:nvPr/>
          </p:nvSpPr>
          <p:spPr>
            <a:xfrm>
              <a:off x="7862131"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2"/>
            <p:cNvSpPr/>
            <p:nvPr/>
          </p:nvSpPr>
          <p:spPr>
            <a:xfrm>
              <a:off x="823463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2"/>
            <p:cNvSpPr/>
            <p:nvPr/>
          </p:nvSpPr>
          <p:spPr>
            <a:xfrm>
              <a:off x="860713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2"/>
            <p:cNvSpPr/>
            <p:nvPr/>
          </p:nvSpPr>
          <p:spPr>
            <a:xfrm>
              <a:off x="860713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2"/>
            <p:cNvSpPr/>
            <p:nvPr/>
          </p:nvSpPr>
          <p:spPr>
            <a:xfrm>
              <a:off x="860713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2"/>
            <p:cNvSpPr/>
            <p:nvPr/>
          </p:nvSpPr>
          <p:spPr>
            <a:xfrm>
              <a:off x="897963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2"/>
            <p:cNvSpPr/>
            <p:nvPr/>
          </p:nvSpPr>
          <p:spPr>
            <a:xfrm>
              <a:off x="897963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2"/>
            <p:cNvSpPr/>
            <p:nvPr/>
          </p:nvSpPr>
          <p:spPr>
            <a:xfrm>
              <a:off x="897963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2"/>
            <p:cNvSpPr/>
            <p:nvPr/>
          </p:nvSpPr>
          <p:spPr>
            <a:xfrm>
              <a:off x="7116638" y="876412"/>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2"/>
            <p:cNvSpPr/>
            <p:nvPr/>
          </p:nvSpPr>
          <p:spPr>
            <a:xfrm>
              <a:off x="7489629" y="876412"/>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2"/>
            <p:cNvSpPr/>
            <p:nvPr/>
          </p:nvSpPr>
          <p:spPr>
            <a:xfrm>
              <a:off x="7862131" y="876412"/>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2"/>
            <p:cNvSpPr/>
            <p:nvPr/>
          </p:nvSpPr>
          <p:spPr>
            <a:xfrm>
              <a:off x="8234633" y="876412"/>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2"/>
            <p:cNvSpPr/>
            <p:nvPr/>
          </p:nvSpPr>
          <p:spPr>
            <a:xfrm>
              <a:off x="8607133" y="876412"/>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2"/>
            <p:cNvSpPr/>
            <p:nvPr/>
          </p:nvSpPr>
          <p:spPr>
            <a:xfrm>
              <a:off x="8979633" y="876412"/>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22"/>
          <p:cNvGrpSpPr/>
          <p:nvPr/>
        </p:nvGrpSpPr>
        <p:grpSpPr>
          <a:xfrm>
            <a:off x="8575672" y="2775878"/>
            <a:ext cx="244637" cy="783056"/>
            <a:chOff x="8606272" y="4031378"/>
            <a:chExt cx="244637" cy="783056"/>
          </a:xfrm>
        </p:grpSpPr>
        <p:grpSp>
          <p:nvGrpSpPr>
            <p:cNvPr id="1210" name="Google Shape;1210;p22"/>
            <p:cNvGrpSpPr/>
            <p:nvPr/>
          </p:nvGrpSpPr>
          <p:grpSpPr>
            <a:xfrm rot="5400000">
              <a:off x="8478764" y="4158886"/>
              <a:ext cx="499653" cy="244637"/>
              <a:chOff x="1090025" y="-2108900"/>
              <a:chExt cx="666738" cy="326400"/>
            </a:xfrm>
          </p:grpSpPr>
          <p:sp>
            <p:nvSpPr>
              <p:cNvPr id="1211" name="Google Shape;1211;p22"/>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2"/>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 name="Google Shape;1213;p22"/>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 name="Google Shape;1214;p22"/>
          <p:cNvSpPr txBox="1"/>
          <p:nvPr>
            <p:ph type="title"/>
          </p:nvPr>
        </p:nvSpPr>
        <p:spPr>
          <a:xfrm>
            <a:off x="720000" y="445025"/>
            <a:ext cx="4385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TITLE_ONLY_1_1_1_1_1_1_1_1_1_1_1">
    <p:bg>
      <p:bgPr>
        <a:solidFill>
          <a:schemeClr val="dk1"/>
        </a:solidFill>
      </p:bgPr>
    </p:bg>
    <p:spTree>
      <p:nvGrpSpPr>
        <p:cNvPr id="1215" name="Shape 1215"/>
        <p:cNvGrpSpPr/>
        <p:nvPr/>
      </p:nvGrpSpPr>
      <p:grpSpPr>
        <a:xfrm>
          <a:off x="0" y="0"/>
          <a:ext cx="0" cy="0"/>
          <a:chOff x="0" y="0"/>
          <a:chExt cx="0" cy="0"/>
        </a:xfrm>
      </p:grpSpPr>
      <p:grpSp>
        <p:nvGrpSpPr>
          <p:cNvPr id="1216" name="Google Shape;1216;p23"/>
          <p:cNvGrpSpPr/>
          <p:nvPr/>
        </p:nvGrpSpPr>
        <p:grpSpPr>
          <a:xfrm>
            <a:off x="-3" y="4608504"/>
            <a:ext cx="2960399" cy="530909"/>
            <a:chOff x="6183597" y="477879"/>
            <a:chExt cx="2960399" cy="530909"/>
          </a:xfrm>
        </p:grpSpPr>
        <p:sp>
          <p:nvSpPr>
            <p:cNvPr id="1217" name="Google Shape;1217;p23"/>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3"/>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3"/>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3"/>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3"/>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3"/>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3"/>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3"/>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3"/>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3"/>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3"/>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3"/>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23"/>
          <p:cNvGrpSpPr/>
          <p:nvPr/>
        </p:nvGrpSpPr>
        <p:grpSpPr>
          <a:xfrm>
            <a:off x="-3" y="3672441"/>
            <a:ext cx="2960399" cy="530909"/>
            <a:chOff x="6183597" y="477879"/>
            <a:chExt cx="2960399" cy="530909"/>
          </a:xfrm>
        </p:grpSpPr>
        <p:sp>
          <p:nvSpPr>
            <p:cNvPr id="1230" name="Google Shape;1230;p23"/>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3"/>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3"/>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3"/>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3"/>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3"/>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3"/>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3"/>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3"/>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3"/>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3"/>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3"/>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 name="Google Shape;1242;p23"/>
          <p:cNvSpPr/>
          <p:nvPr/>
        </p:nvSpPr>
        <p:spPr>
          <a:xfrm rot="10800000">
            <a:off x="3988575" y="425"/>
            <a:ext cx="5160600" cy="11040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 name="Google Shape;1243;p23"/>
          <p:cNvGrpSpPr/>
          <p:nvPr/>
        </p:nvGrpSpPr>
        <p:grpSpPr>
          <a:xfrm>
            <a:off x="-12" y="8163"/>
            <a:ext cx="2000030" cy="989547"/>
            <a:chOff x="-12" y="8163"/>
            <a:chExt cx="2000030" cy="989547"/>
          </a:xfrm>
        </p:grpSpPr>
        <p:sp>
          <p:nvSpPr>
            <p:cNvPr id="1244" name="Google Shape;1244;p23"/>
            <p:cNvSpPr/>
            <p:nvPr/>
          </p:nvSpPr>
          <p:spPr>
            <a:xfrm>
              <a:off x="-12" y="81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3"/>
            <p:cNvSpPr/>
            <p:nvPr/>
          </p:nvSpPr>
          <p:spPr>
            <a:xfrm>
              <a:off x="372979" y="81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3"/>
            <p:cNvSpPr/>
            <p:nvPr/>
          </p:nvSpPr>
          <p:spPr>
            <a:xfrm>
              <a:off x="745481" y="81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3"/>
            <p:cNvSpPr/>
            <p:nvPr/>
          </p:nvSpPr>
          <p:spPr>
            <a:xfrm>
              <a:off x="1117983" y="81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3"/>
            <p:cNvSpPr/>
            <p:nvPr/>
          </p:nvSpPr>
          <p:spPr>
            <a:xfrm>
              <a:off x="-12" y="2936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3"/>
            <p:cNvSpPr/>
            <p:nvPr/>
          </p:nvSpPr>
          <p:spPr>
            <a:xfrm>
              <a:off x="372979" y="2936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3"/>
            <p:cNvSpPr/>
            <p:nvPr/>
          </p:nvSpPr>
          <p:spPr>
            <a:xfrm>
              <a:off x="745481" y="2936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3"/>
            <p:cNvSpPr/>
            <p:nvPr/>
          </p:nvSpPr>
          <p:spPr>
            <a:xfrm>
              <a:off x="1117983" y="2936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3"/>
            <p:cNvSpPr/>
            <p:nvPr/>
          </p:nvSpPr>
          <p:spPr>
            <a:xfrm>
              <a:off x="-12" y="5771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3"/>
            <p:cNvSpPr/>
            <p:nvPr/>
          </p:nvSpPr>
          <p:spPr>
            <a:xfrm>
              <a:off x="372979" y="5771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3"/>
            <p:cNvSpPr/>
            <p:nvPr/>
          </p:nvSpPr>
          <p:spPr>
            <a:xfrm>
              <a:off x="745481" y="5771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3"/>
            <p:cNvSpPr/>
            <p:nvPr/>
          </p:nvSpPr>
          <p:spPr>
            <a:xfrm>
              <a:off x="1117983" y="5771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3"/>
            <p:cNvSpPr/>
            <p:nvPr/>
          </p:nvSpPr>
          <p:spPr>
            <a:xfrm>
              <a:off x="1490483" y="81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3"/>
            <p:cNvSpPr/>
            <p:nvPr/>
          </p:nvSpPr>
          <p:spPr>
            <a:xfrm>
              <a:off x="1490483" y="2936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3"/>
            <p:cNvSpPr/>
            <p:nvPr/>
          </p:nvSpPr>
          <p:spPr>
            <a:xfrm>
              <a:off x="1490483" y="5771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3"/>
            <p:cNvSpPr/>
            <p:nvPr/>
          </p:nvSpPr>
          <p:spPr>
            <a:xfrm>
              <a:off x="1862983" y="81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3"/>
            <p:cNvSpPr/>
            <p:nvPr/>
          </p:nvSpPr>
          <p:spPr>
            <a:xfrm>
              <a:off x="1862983" y="2936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3"/>
            <p:cNvSpPr/>
            <p:nvPr/>
          </p:nvSpPr>
          <p:spPr>
            <a:xfrm>
              <a:off x="1862983" y="5771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3"/>
            <p:cNvSpPr/>
            <p:nvPr/>
          </p:nvSpPr>
          <p:spPr>
            <a:xfrm>
              <a:off x="-12" y="8606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3"/>
            <p:cNvSpPr/>
            <p:nvPr/>
          </p:nvSpPr>
          <p:spPr>
            <a:xfrm>
              <a:off x="372979" y="8606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3"/>
            <p:cNvSpPr/>
            <p:nvPr/>
          </p:nvSpPr>
          <p:spPr>
            <a:xfrm>
              <a:off x="745481" y="8606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3"/>
            <p:cNvSpPr/>
            <p:nvPr/>
          </p:nvSpPr>
          <p:spPr>
            <a:xfrm>
              <a:off x="1117983" y="8606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3"/>
            <p:cNvSpPr/>
            <p:nvPr/>
          </p:nvSpPr>
          <p:spPr>
            <a:xfrm>
              <a:off x="1490483" y="8606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3"/>
            <p:cNvSpPr/>
            <p:nvPr/>
          </p:nvSpPr>
          <p:spPr>
            <a:xfrm>
              <a:off x="1862983" y="8606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 name="Google Shape;1268;p23"/>
          <p:cNvGrpSpPr/>
          <p:nvPr/>
        </p:nvGrpSpPr>
        <p:grpSpPr>
          <a:xfrm rot="-5400000">
            <a:off x="4828447" y="4394078"/>
            <a:ext cx="244637" cy="783056"/>
            <a:chOff x="8606272" y="4031378"/>
            <a:chExt cx="244637" cy="783056"/>
          </a:xfrm>
        </p:grpSpPr>
        <p:grpSp>
          <p:nvGrpSpPr>
            <p:cNvPr id="1269" name="Google Shape;1269;p23"/>
            <p:cNvGrpSpPr/>
            <p:nvPr/>
          </p:nvGrpSpPr>
          <p:grpSpPr>
            <a:xfrm rot="5400000">
              <a:off x="8478764" y="4158886"/>
              <a:ext cx="499653" cy="244637"/>
              <a:chOff x="1090025" y="-2108900"/>
              <a:chExt cx="666738" cy="326400"/>
            </a:xfrm>
          </p:grpSpPr>
          <p:sp>
            <p:nvSpPr>
              <p:cNvPr id="1270" name="Google Shape;1270;p23"/>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3"/>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 name="Google Shape;1272;p23"/>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 name="Google Shape;1273;p23"/>
          <p:cNvSpPr txBox="1"/>
          <p:nvPr>
            <p:ph type="title"/>
          </p:nvPr>
        </p:nvSpPr>
        <p:spPr>
          <a:xfrm>
            <a:off x="4062100" y="445025"/>
            <a:ext cx="43668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274" name="Google Shape;1274;p23"/>
          <p:cNvGrpSpPr/>
          <p:nvPr/>
        </p:nvGrpSpPr>
        <p:grpSpPr>
          <a:xfrm>
            <a:off x="4559250" y="997703"/>
            <a:ext cx="1925836" cy="180017"/>
            <a:chOff x="2811925" y="2717925"/>
            <a:chExt cx="1801025" cy="168350"/>
          </a:xfrm>
        </p:grpSpPr>
        <p:sp>
          <p:nvSpPr>
            <p:cNvPr id="1275" name="Google Shape;1275;p23"/>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3"/>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3"/>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3"/>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3"/>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3"/>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3"/>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3"/>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3"/>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3"/>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3"/>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3"/>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3"/>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3"/>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TITLE_ONLY_1_1_1_1_1_1_1_1_1_1_1_1">
    <p:spTree>
      <p:nvGrpSpPr>
        <p:cNvPr id="1289" name="Shape 1289"/>
        <p:cNvGrpSpPr/>
        <p:nvPr/>
      </p:nvGrpSpPr>
      <p:grpSpPr>
        <a:xfrm>
          <a:off x="0" y="0"/>
          <a:ext cx="0" cy="0"/>
          <a:chOff x="0" y="0"/>
          <a:chExt cx="0" cy="0"/>
        </a:xfrm>
      </p:grpSpPr>
      <p:grpSp>
        <p:nvGrpSpPr>
          <p:cNvPr id="1290" name="Google Shape;1290;p24"/>
          <p:cNvGrpSpPr/>
          <p:nvPr/>
        </p:nvGrpSpPr>
        <p:grpSpPr>
          <a:xfrm>
            <a:off x="-12" y="3548563"/>
            <a:ext cx="1627530" cy="1594947"/>
            <a:chOff x="-12" y="3548563"/>
            <a:chExt cx="1627530" cy="1594947"/>
          </a:xfrm>
        </p:grpSpPr>
        <p:grpSp>
          <p:nvGrpSpPr>
            <p:cNvPr id="1291" name="Google Shape;1291;p24"/>
            <p:cNvGrpSpPr/>
            <p:nvPr/>
          </p:nvGrpSpPr>
          <p:grpSpPr>
            <a:xfrm>
              <a:off x="-12" y="3548563"/>
              <a:ext cx="1627530" cy="706022"/>
              <a:chOff x="7387025" y="311700"/>
              <a:chExt cx="1627530" cy="706022"/>
            </a:xfrm>
          </p:grpSpPr>
          <p:sp>
            <p:nvSpPr>
              <p:cNvPr id="1292" name="Google Shape;1292;p24"/>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4"/>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4"/>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4"/>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4"/>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4"/>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4"/>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4"/>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4"/>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4"/>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4"/>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4"/>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4"/>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4"/>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4"/>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24"/>
            <p:cNvGrpSpPr/>
            <p:nvPr/>
          </p:nvGrpSpPr>
          <p:grpSpPr>
            <a:xfrm>
              <a:off x="-12" y="4437488"/>
              <a:ext cx="1627530" cy="706022"/>
              <a:chOff x="7387025" y="311700"/>
              <a:chExt cx="1627530" cy="706022"/>
            </a:xfrm>
          </p:grpSpPr>
          <p:sp>
            <p:nvSpPr>
              <p:cNvPr id="1308" name="Google Shape;1308;p24"/>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4"/>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4"/>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4"/>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4"/>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4"/>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4"/>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4"/>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4"/>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4"/>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4"/>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4"/>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4"/>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4"/>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4"/>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3" name="Google Shape;1323;p24"/>
          <p:cNvGrpSpPr/>
          <p:nvPr/>
        </p:nvGrpSpPr>
        <p:grpSpPr>
          <a:xfrm>
            <a:off x="7643657" y="309"/>
            <a:ext cx="1500331" cy="1819651"/>
            <a:chOff x="6928557" y="-1869366"/>
            <a:chExt cx="1500331" cy="1819651"/>
          </a:xfrm>
        </p:grpSpPr>
        <p:sp>
          <p:nvSpPr>
            <p:cNvPr id="1324" name="Google Shape;1324;p24"/>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4"/>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4"/>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4"/>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4"/>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4"/>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4"/>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4"/>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4"/>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4"/>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4"/>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4"/>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4"/>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4"/>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4"/>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4"/>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24"/>
          <p:cNvGrpSpPr/>
          <p:nvPr/>
        </p:nvGrpSpPr>
        <p:grpSpPr>
          <a:xfrm>
            <a:off x="5827870" y="309"/>
            <a:ext cx="1500331" cy="1819651"/>
            <a:chOff x="6928557" y="-1869366"/>
            <a:chExt cx="1500331" cy="1819651"/>
          </a:xfrm>
        </p:grpSpPr>
        <p:sp>
          <p:nvSpPr>
            <p:cNvPr id="1341" name="Google Shape;1341;p24"/>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4"/>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4"/>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4"/>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4"/>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4"/>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4"/>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4"/>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4"/>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4"/>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4"/>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4"/>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4"/>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4"/>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4"/>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4"/>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 name="Google Shape;1357;p24"/>
          <p:cNvSpPr/>
          <p:nvPr/>
        </p:nvSpPr>
        <p:spPr>
          <a:xfrm flipH="1" rot="10800000">
            <a:off x="0" y="300"/>
            <a:ext cx="3799200" cy="11988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24"/>
          <p:cNvGrpSpPr/>
          <p:nvPr/>
        </p:nvGrpSpPr>
        <p:grpSpPr>
          <a:xfrm>
            <a:off x="672250" y="1108428"/>
            <a:ext cx="1925836" cy="180017"/>
            <a:chOff x="2811925" y="2717925"/>
            <a:chExt cx="1801025" cy="168350"/>
          </a:xfrm>
        </p:grpSpPr>
        <p:sp>
          <p:nvSpPr>
            <p:cNvPr id="1359" name="Google Shape;1359;p24"/>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4"/>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4"/>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4"/>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4"/>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4"/>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4"/>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4"/>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4"/>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4"/>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4"/>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4"/>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4"/>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4"/>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 name="Google Shape;1373;p24"/>
          <p:cNvGrpSpPr/>
          <p:nvPr/>
        </p:nvGrpSpPr>
        <p:grpSpPr>
          <a:xfrm rot="-5400000">
            <a:off x="4868697" y="4269928"/>
            <a:ext cx="244637" cy="783056"/>
            <a:chOff x="8606272" y="4031378"/>
            <a:chExt cx="244637" cy="783056"/>
          </a:xfrm>
        </p:grpSpPr>
        <p:grpSp>
          <p:nvGrpSpPr>
            <p:cNvPr id="1374" name="Google Shape;1374;p24"/>
            <p:cNvGrpSpPr/>
            <p:nvPr/>
          </p:nvGrpSpPr>
          <p:grpSpPr>
            <a:xfrm rot="5400000">
              <a:off x="8478764" y="4158886"/>
              <a:ext cx="499653" cy="244637"/>
              <a:chOff x="1090025" y="-2108900"/>
              <a:chExt cx="666738" cy="326400"/>
            </a:xfrm>
          </p:grpSpPr>
          <p:sp>
            <p:nvSpPr>
              <p:cNvPr id="1375" name="Google Shape;1375;p24"/>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4"/>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7" name="Google Shape;1377;p24"/>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 name="Google Shape;1378;p24"/>
          <p:cNvSpPr txBox="1"/>
          <p:nvPr>
            <p:ph type="title"/>
          </p:nvPr>
        </p:nvSpPr>
        <p:spPr>
          <a:xfrm>
            <a:off x="720000" y="445025"/>
            <a:ext cx="26739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79" name="Google Shape;1379;p24"/>
          <p:cNvSpPr/>
          <p:nvPr/>
        </p:nvSpPr>
        <p:spPr>
          <a:xfrm>
            <a:off x="9060177" y="2260784"/>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4"/>
          <p:cNvSpPr/>
          <p:nvPr/>
        </p:nvSpPr>
        <p:spPr>
          <a:xfrm>
            <a:off x="9060177" y="2860433"/>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4"/>
          <p:cNvSpPr/>
          <p:nvPr/>
        </p:nvSpPr>
        <p:spPr>
          <a:xfrm>
            <a:off x="8587825" y="2260784"/>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4"/>
          <p:cNvSpPr/>
          <p:nvPr/>
        </p:nvSpPr>
        <p:spPr>
          <a:xfrm>
            <a:off x="8587825" y="2860433"/>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4"/>
          <p:cNvSpPr/>
          <p:nvPr/>
        </p:nvSpPr>
        <p:spPr>
          <a:xfrm>
            <a:off x="8115733" y="2260784"/>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4"/>
          <p:cNvSpPr/>
          <p:nvPr/>
        </p:nvSpPr>
        <p:spPr>
          <a:xfrm>
            <a:off x="8115733" y="2860433"/>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4"/>
          <p:cNvSpPr/>
          <p:nvPr/>
        </p:nvSpPr>
        <p:spPr>
          <a:xfrm>
            <a:off x="7643657" y="2260784"/>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4"/>
          <p:cNvSpPr/>
          <p:nvPr/>
        </p:nvSpPr>
        <p:spPr>
          <a:xfrm>
            <a:off x="7643657" y="2860433"/>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4"/>
          <p:cNvSpPr/>
          <p:nvPr/>
        </p:nvSpPr>
        <p:spPr>
          <a:xfrm>
            <a:off x="7244390" y="2260784"/>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4"/>
          <p:cNvSpPr/>
          <p:nvPr/>
        </p:nvSpPr>
        <p:spPr>
          <a:xfrm>
            <a:off x="7244390" y="2860433"/>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4"/>
          <p:cNvSpPr/>
          <p:nvPr/>
        </p:nvSpPr>
        <p:spPr>
          <a:xfrm>
            <a:off x="6772038" y="2260784"/>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4"/>
          <p:cNvSpPr/>
          <p:nvPr/>
        </p:nvSpPr>
        <p:spPr>
          <a:xfrm>
            <a:off x="6772038" y="2860433"/>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4"/>
          <p:cNvSpPr/>
          <p:nvPr/>
        </p:nvSpPr>
        <p:spPr>
          <a:xfrm>
            <a:off x="6299945" y="2260784"/>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4"/>
          <p:cNvSpPr/>
          <p:nvPr/>
        </p:nvSpPr>
        <p:spPr>
          <a:xfrm>
            <a:off x="6299945" y="2860433"/>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4"/>
          <p:cNvSpPr/>
          <p:nvPr/>
        </p:nvSpPr>
        <p:spPr>
          <a:xfrm>
            <a:off x="5827870" y="2260784"/>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4"/>
          <p:cNvSpPr/>
          <p:nvPr/>
        </p:nvSpPr>
        <p:spPr>
          <a:xfrm>
            <a:off x="5827870" y="2860433"/>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dk1"/>
        </a:solidFill>
      </p:bgPr>
    </p:bg>
    <p:spTree>
      <p:nvGrpSpPr>
        <p:cNvPr id="1395" name="Shape 1395"/>
        <p:cNvGrpSpPr/>
        <p:nvPr/>
      </p:nvGrpSpPr>
      <p:grpSpPr>
        <a:xfrm>
          <a:off x="0" y="0"/>
          <a:ext cx="0" cy="0"/>
          <a:chOff x="0" y="0"/>
          <a:chExt cx="0" cy="0"/>
        </a:xfrm>
      </p:grpSpPr>
      <p:sp>
        <p:nvSpPr>
          <p:cNvPr id="1396" name="Google Shape;1396;p25"/>
          <p:cNvSpPr/>
          <p:nvPr/>
        </p:nvSpPr>
        <p:spPr>
          <a:xfrm flipH="1" rot="10800000">
            <a:off x="0" y="225"/>
            <a:ext cx="5448300" cy="1190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 name="Google Shape;1397;p25"/>
          <p:cNvGrpSpPr/>
          <p:nvPr/>
        </p:nvGrpSpPr>
        <p:grpSpPr>
          <a:xfrm>
            <a:off x="720000" y="1098678"/>
            <a:ext cx="1925836" cy="180017"/>
            <a:chOff x="2811925" y="2717925"/>
            <a:chExt cx="1801025" cy="168350"/>
          </a:xfrm>
        </p:grpSpPr>
        <p:sp>
          <p:nvSpPr>
            <p:cNvPr id="1398" name="Google Shape;1398;p25"/>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5"/>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5"/>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5"/>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5"/>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5"/>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5"/>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5"/>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5"/>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5"/>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5"/>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5"/>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5"/>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5"/>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 name="Google Shape;1412;p25"/>
          <p:cNvGrpSpPr/>
          <p:nvPr/>
        </p:nvGrpSpPr>
        <p:grpSpPr>
          <a:xfrm>
            <a:off x="6183597" y="477879"/>
            <a:ext cx="2960399" cy="530909"/>
            <a:chOff x="6183597" y="477879"/>
            <a:chExt cx="2960399" cy="530909"/>
          </a:xfrm>
        </p:grpSpPr>
        <p:sp>
          <p:nvSpPr>
            <p:cNvPr id="1413" name="Google Shape;1413;p25"/>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5"/>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5"/>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5"/>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5"/>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5"/>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5"/>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5"/>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5"/>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5"/>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5"/>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5"/>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25"/>
          <p:cNvGrpSpPr/>
          <p:nvPr/>
        </p:nvGrpSpPr>
        <p:grpSpPr>
          <a:xfrm>
            <a:off x="271897" y="3980603"/>
            <a:ext cx="244637" cy="783056"/>
            <a:chOff x="8606272" y="4031378"/>
            <a:chExt cx="244637" cy="783056"/>
          </a:xfrm>
        </p:grpSpPr>
        <p:grpSp>
          <p:nvGrpSpPr>
            <p:cNvPr id="1426" name="Google Shape;1426;p25"/>
            <p:cNvGrpSpPr/>
            <p:nvPr/>
          </p:nvGrpSpPr>
          <p:grpSpPr>
            <a:xfrm rot="5400000">
              <a:off x="8478764" y="4158886"/>
              <a:ext cx="499653" cy="244637"/>
              <a:chOff x="1090025" y="-2108900"/>
              <a:chExt cx="666738" cy="326400"/>
            </a:xfrm>
          </p:grpSpPr>
          <p:sp>
            <p:nvSpPr>
              <p:cNvPr id="1427" name="Google Shape;1427;p25"/>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5"/>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 name="Google Shape;1429;p25"/>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 name="Google Shape;1430;p25"/>
          <p:cNvSpPr txBox="1"/>
          <p:nvPr>
            <p:ph type="title"/>
          </p:nvPr>
        </p:nvSpPr>
        <p:spPr>
          <a:xfrm>
            <a:off x="844500" y="1943675"/>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31" name="Google Shape;1431;p25"/>
          <p:cNvSpPr txBox="1"/>
          <p:nvPr>
            <p:ph hasCustomPrompt="1" idx="2" type="title"/>
          </p:nvPr>
        </p:nvSpPr>
        <p:spPr>
          <a:xfrm>
            <a:off x="2378450" y="1607638"/>
            <a:ext cx="665100" cy="333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32" name="Google Shape;1432;p25"/>
          <p:cNvSpPr txBox="1"/>
          <p:nvPr>
            <p:ph idx="1" type="subTitle"/>
          </p:nvPr>
        </p:nvSpPr>
        <p:spPr>
          <a:xfrm>
            <a:off x="844500" y="2363075"/>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33" name="Google Shape;1433;p25"/>
          <p:cNvSpPr txBox="1"/>
          <p:nvPr>
            <p:ph idx="3" type="title"/>
          </p:nvPr>
        </p:nvSpPr>
        <p:spPr>
          <a:xfrm>
            <a:off x="3467700" y="1943675"/>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34" name="Google Shape;1434;p25"/>
          <p:cNvSpPr txBox="1"/>
          <p:nvPr>
            <p:ph hasCustomPrompt="1" idx="4" type="title"/>
          </p:nvPr>
        </p:nvSpPr>
        <p:spPr>
          <a:xfrm>
            <a:off x="5011800" y="1607638"/>
            <a:ext cx="664500" cy="3345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35" name="Google Shape;1435;p25"/>
          <p:cNvSpPr txBox="1"/>
          <p:nvPr>
            <p:ph idx="5" type="subTitle"/>
          </p:nvPr>
        </p:nvSpPr>
        <p:spPr>
          <a:xfrm>
            <a:off x="3467700" y="2363075"/>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36" name="Google Shape;1436;p25"/>
          <p:cNvSpPr txBox="1"/>
          <p:nvPr>
            <p:ph idx="6" type="title"/>
          </p:nvPr>
        </p:nvSpPr>
        <p:spPr>
          <a:xfrm>
            <a:off x="6090750" y="1943675"/>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37" name="Google Shape;1437;p25"/>
          <p:cNvSpPr txBox="1"/>
          <p:nvPr>
            <p:ph hasCustomPrompt="1" idx="7" type="title"/>
          </p:nvPr>
        </p:nvSpPr>
        <p:spPr>
          <a:xfrm>
            <a:off x="7645950" y="1607638"/>
            <a:ext cx="6675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38" name="Google Shape;1438;p25"/>
          <p:cNvSpPr txBox="1"/>
          <p:nvPr>
            <p:ph idx="8" type="subTitle"/>
          </p:nvPr>
        </p:nvSpPr>
        <p:spPr>
          <a:xfrm>
            <a:off x="6090750" y="2363075"/>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39" name="Google Shape;1439;p25"/>
          <p:cNvSpPr txBox="1"/>
          <p:nvPr>
            <p:ph idx="9" type="title"/>
          </p:nvPr>
        </p:nvSpPr>
        <p:spPr>
          <a:xfrm>
            <a:off x="844500" y="3561200"/>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40" name="Google Shape;1440;p25"/>
          <p:cNvSpPr txBox="1"/>
          <p:nvPr>
            <p:ph hasCustomPrompt="1" idx="13" type="title"/>
          </p:nvPr>
        </p:nvSpPr>
        <p:spPr>
          <a:xfrm>
            <a:off x="2376050" y="3222788"/>
            <a:ext cx="667500" cy="338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41" name="Google Shape;1441;p25"/>
          <p:cNvSpPr txBox="1"/>
          <p:nvPr>
            <p:ph idx="14" type="subTitle"/>
          </p:nvPr>
        </p:nvSpPr>
        <p:spPr>
          <a:xfrm>
            <a:off x="844500" y="3980600"/>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42" name="Google Shape;1442;p25"/>
          <p:cNvSpPr txBox="1"/>
          <p:nvPr>
            <p:ph idx="15" type="title"/>
          </p:nvPr>
        </p:nvSpPr>
        <p:spPr>
          <a:xfrm>
            <a:off x="3467700" y="3561200"/>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43" name="Google Shape;1443;p25"/>
          <p:cNvSpPr txBox="1"/>
          <p:nvPr>
            <p:ph hasCustomPrompt="1" idx="16" type="title"/>
          </p:nvPr>
        </p:nvSpPr>
        <p:spPr>
          <a:xfrm>
            <a:off x="5015775" y="3222788"/>
            <a:ext cx="667500" cy="338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44" name="Google Shape;1444;p25"/>
          <p:cNvSpPr txBox="1"/>
          <p:nvPr>
            <p:ph idx="17" type="subTitle"/>
          </p:nvPr>
        </p:nvSpPr>
        <p:spPr>
          <a:xfrm>
            <a:off x="3467700" y="3980600"/>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45" name="Google Shape;1445;p25"/>
          <p:cNvSpPr txBox="1"/>
          <p:nvPr>
            <p:ph idx="18" type="title"/>
          </p:nvPr>
        </p:nvSpPr>
        <p:spPr>
          <a:xfrm>
            <a:off x="6104850" y="3561200"/>
            <a:ext cx="2208600" cy="419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46" name="Google Shape;1446;p25"/>
          <p:cNvSpPr txBox="1"/>
          <p:nvPr>
            <p:ph hasCustomPrompt="1" idx="19" type="title"/>
          </p:nvPr>
        </p:nvSpPr>
        <p:spPr>
          <a:xfrm>
            <a:off x="7645950" y="3222788"/>
            <a:ext cx="667500" cy="338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3000"/>
              <a:buNone/>
              <a:defRPr sz="3000">
                <a:solidFill>
                  <a:schemeClr val="lt2"/>
                </a:solidFill>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447" name="Google Shape;1447;p25"/>
          <p:cNvSpPr txBox="1"/>
          <p:nvPr>
            <p:ph idx="20" type="subTitle"/>
          </p:nvPr>
        </p:nvSpPr>
        <p:spPr>
          <a:xfrm>
            <a:off x="6104850" y="3980600"/>
            <a:ext cx="2102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448" name="Google Shape;1448;p25"/>
          <p:cNvSpPr txBox="1"/>
          <p:nvPr>
            <p:ph idx="21" type="title"/>
          </p:nvPr>
        </p:nvSpPr>
        <p:spPr>
          <a:xfrm>
            <a:off x="720000" y="445025"/>
            <a:ext cx="44901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Clr>
                <a:srgbClr val="FFFFFF"/>
              </a:buClr>
              <a:buSzPts val="3000"/>
              <a:buNone/>
              <a:defRPr>
                <a:solidFill>
                  <a:srgbClr val="FFFFFF"/>
                </a:solidFill>
              </a:defRPr>
            </a:lvl2pPr>
            <a:lvl3pPr lvl="2" rtl="0">
              <a:spcBef>
                <a:spcPts val="0"/>
              </a:spcBef>
              <a:spcAft>
                <a:spcPts val="0"/>
              </a:spcAft>
              <a:buClr>
                <a:srgbClr val="FFFFFF"/>
              </a:buClr>
              <a:buSzPts val="3000"/>
              <a:buNone/>
              <a:defRPr>
                <a:solidFill>
                  <a:srgbClr val="FFFFFF"/>
                </a:solidFill>
              </a:defRPr>
            </a:lvl3pPr>
            <a:lvl4pPr lvl="3" rtl="0">
              <a:spcBef>
                <a:spcPts val="0"/>
              </a:spcBef>
              <a:spcAft>
                <a:spcPts val="0"/>
              </a:spcAft>
              <a:buClr>
                <a:srgbClr val="FFFFFF"/>
              </a:buClr>
              <a:buSzPts val="3000"/>
              <a:buNone/>
              <a:defRPr>
                <a:solidFill>
                  <a:srgbClr val="FFFFFF"/>
                </a:solidFill>
              </a:defRPr>
            </a:lvl4pPr>
            <a:lvl5pPr lvl="4" rtl="0">
              <a:spcBef>
                <a:spcPts val="0"/>
              </a:spcBef>
              <a:spcAft>
                <a:spcPts val="0"/>
              </a:spcAft>
              <a:buClr>
                <a:srgbClr val="FFFFFF"/>
              </a:buClr>
              <a:buSzPts val="3000"/>
              <a:buNone/>
              <a:defRPr>
                <a:solidFill>
                  <a:srgbClr val="FFFFFF"/>
                </a:solidFill>
              </a:defRPr>
            </a:lvl5pPr>
            <a:lvl6pPr lvl="5" rtl="0">
              <a:spcBef>
                <a:spcPts val="0"/>
              </a:spcBef>
              <a:spcAft>
                <a:spcPts val="0"/>
              </a:spcAft>
              <a:buClr>
                <a:srgbClr val="FFFFFF"/>
              </a:buClr>
              <a:buSzPts val="3000"/>
              <a:buNone/>
              <a:defRPr>
                <a:solidFill>
                  <a:srgbClr val="FFFFFF"/>
                </a:solidFill>
              </a:defRPr>
            </a:lvl6pPr>
            <a:lvl7pPr lvl="6" rtl="0">
              <a:spcBef>
                <a:spcPts val="0"/>
              </a:spcBef>
              <a:spcAft>
                <a:spcPts val="0"/>
              </a:spcAft>
              <a:buClr>
                <a:srgbClr val="FFFFFF"/>
              </a:buClr>
              <a:buSzPts val="3000"/>
              <a:buNone/>
              <a:defRPr>
                <a:solidFill>
                  <a:srgbClr val="FFFFFF"/>
                </a:solidFill>
              </a:defRPr>
            </a:lvl7pPr>
            <a:lvl8pPr lvl="7" rtl="0">
              <a:spcBef>
                <a:spcPts val="0"/>
              </a:spcBef>
              <a:spcAft>
                <a:spcPts val="0"/>
              </a:spcAft>
              <a:buClr>
                <a:srgbClr val="FFFFFF"/>
              </a:buClr>
              <a:buSzPts val="3000"/>
              <a:buNone/>
              <a:defRPr>
                <a:solidFill>
                  <a:srgbClr val="FFFFFF"/>
                </a:solidFill>
              </a:defRPr>
            </a:lvl8pPr>
            <a:lvl9pPr lvl="8" rtl="0">
              <a:spcBef>
                <a:spcPts val="0"/>
              </a:spcBef>
              <a:spcAft>
                <a:spcPts val="0"/>
              </a:spcAft>
              <a:buClr>
                <a:srgbClr val="FFFFFF"/>
              </a:buClr>
              <a:buSzPts val="3000"/>
              <a:buNone/>
              <a:defRPr>
                <a:solidFill>
                  <a:srgbClr val="FFFFFF"/>
                </a:solidFill>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449" name="Shape 1449"/>
        <p:cNvGrpSpPr/>
        <p:nvPr/>
      </p:nvGrpSpPr>
      <p:grpSpPr>
        <a:xfrm>
          <a:off x="0" y="0"/>
          <a:ext cx="0" cy="0"/>
          <a:chOff x="0" y="0"/>
          <a:chExt cx="0" cy="0"/>
        </a:xfrm>
      </p:grpSpPr>
      <p:sp>
        <p:nvSpPr>
          <p:cNvPr id="1450" name="Google Shape;1450;p26"/>
          <p:cNvSpPr/>
          <p:nvPr/>
        </p:nvSpPr>
        <p:spPr>
          <a:xfrm>
            <a:off x="0" y="1931175"/>
            <a:ext cx="7617300" cy="32127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 name="Google Shape;1451;p26"/>
          <p:cNvGrpSpPr/>
          <p:nvPr/>
        </p:nvGrpSpPr>
        <p:grpSpPr>
          <a:xfrm>
            <a:off x="-12" y="-12"/>
            <a:ext cx="3811780" cy="1250947"/>
            <a:chOff x="-12" y="-12"/>
            <a:chExt cx="3811780" cy="1250947"/>
          </a:xfrm>
        </p:grpSpPr>
        <p:sp>
          <p:nvSpPr>
            <p:cNvPr id="1452" name="Google Shape;1452;p26"/>
            <p:cNvSpPr/>
            <p:nvPr/>
          </p:nvSpPr>
          <p:spPr>
            <a:xfrm>
              <a:off x="-12" y="-12"/>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6"/>
            <p:cNvSpPr/>
            <p:nvPr/>
          </p:nvSpPr>
          <p:spPr>
            <a:xfrm>
              <a:off x="372979" y="-12"/>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6"/>
            <p:cNvSpPr/>
            <p:nvPr/>
          </p:nvSpPr>
          <p:spPr>
            <a:xfrm>
              <a:off x="745481"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6"/>
            <p:cNvSpPr/>
            <p:nvPr/>
          </p:nvSpPr>
          <p:spPr>
            <a:xfrm>
              <a:off x="111798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6"/>
            <p:cNvSpPr/>
            <p:nvPr/>
          </p:nvSpPr>
          <p:spPr>
            <a:xfrm>
              <a:off x="-12" y="285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6"/>
            <p:cNvSpPr/>
            <p:nvPr/>
          </p:nvSpPr>
          <p:spPr>
            <a:xfrm>
              <a:off x="372979" y="285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6"/>
            <p:cNvSpPr/>
            <p:nvPr/>
          </p:nvSpPr>
          <p:spPr>
            <a:xfrm>
              <a:off x="745481"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6"/>
            <p:cNvSpPr/>
            <p:nvPr/>
          </p:nvSpPr>
          <p:spPr>
            <a:xfrm>
              <a:off x="111798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6"/>
            <p:cNvSpPr/>
            <p:nvPr/>
          </p:nvSpPr>
          <p:spPr>
            <a:xfrm>
              <a:off x="-12" y="568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6"/>
            <p:cNvSpPr/>
            <p:nvPr/>
          </p:nvSpPr>
          <p:spPr>
            <a:xfrm>
              <a:off x="372979" y="568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6"/>
            <p:cNvSpPr/>
            <p:nvPr/>
          </p:nvSpPr>
          <p:spPr>
            <a:xfrm>
              <a:off x="745481"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6"/>
            <p:cNvSpPr/>
            <p:nvPr/>
          </p:nvSpPr>
          <p:spPr>
            <a:xfrm>
              <a:off x="111798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6"/>
            <p:cNvSpPr/>
            <p:nvPr/>
          </p:nvSpPr>
          <p:spPr>
            <a:xfrm>
              <a:off x="149048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6"/>
            <p:cNvSpPr/>
            <p:nvPr/>
          </p:nvSpPr>
          <p:spPr>
            <a:xfrm>
              <a:off x="149048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6"/>
            <p:cNvSpPr/>
            <p:nvPr/>
          </p:nvSpPr>
          <p:spPr>
            <a:xfrm>
              <a:off x="149048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6"/>
            <p:cNvSpPr/>
            <p:nvPr/>
          </p:nvSpPr>
          <p:spPr>
            <a:xfrm>
              <a:off x="1862963" y="-12"/>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6"/>
            <p:cNvSpPr/>
            <p:nvPr/>
          </p:nvSpPr>
          <p:spPr>
            <a:xfrm>
              <a:off x="2235954" y="-12"/>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6"/>
            <p:cNvSpPr/>
            <p:nvPr/>
          </p:nvSpPr>
          <p:spPr>
            <a:xfrm>
              <a:off x="2608456"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6"/>
            <p:cNvSpPr/>
            <p:nvPr/>
          </p:nvSpPr>
          <p:spPr>
            <a:xfrm>
              <a:off x="2980958"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6"/>
            <p:cNvSpPr/>
            <p:nvPr/>
          </p:nvSpPr>
          <p:spPr>
            <a:xfrm>
              <a:off x="1862963" y="285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6"/>
            <p:cNvSpPr/>
            <p:nvPr/>
          </p:nvSpPr>
          <p:spPr>
            <a:xfrm>
              <a:off x="2235954" y="285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6"/>
            <p:cNvSpPr/>
            <p:nvPr/>
          </p:nvSpPr>
          <p:spPr>
            <a:xfrm>
              <a:off x="2608456"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6"/>
            <p:cNvSpPr/>
            <p:nvPr/>
          </p:nvSpPr>
          <p:spPr>
            <a:xfrm>
              <a:off x="2980958"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6"/>
            <p:cNvSpPr/>
            <p:nvPr/>
          </p:nvSpPr>
          <p:spPr>
            <a:xfrm>
              <a:off x="1862963" y="568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6"/>
            <p:cNvSpPr/>
            <p:nvPr/>
          </p:nvSpPr>
          <p:spPr>
            <a:xfrm>
              <a:off x="2235954" y="568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6"/>
            <p:cNvSpPr/>
            <p:nvPr/>
          </p:nvSpPr>
          <p:spPr>
            <a:xfrm>
              <a:off x="2608456"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6"/>
            <p:cNvSpPr/>
            <p:nvPr/>
          </p:nvSpPr>
          <p:spPr>
            <a:xfrm>
              <a:off x="2980958"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6"/>
            <p:cNvSpPr/>
            <p:nvPr/>
          </p:nvSpPr>
          <p:spPr>
            <a:xfrm>
              <a:off x="3353458"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6"/>
            <p:cNvSpPr/>
            <p:nvPr/>
          </p:nvSpPr>
          <p:spPr>
            <a:xfrm>
              <a:off x="3353458"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6"/>
            <p:cNvSpPr/>
            <p:nvPr/>
          </p:nvSpPr>
          <p:spPr>
            <a:xfrm>
              <a:off x="3353458"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6"/>
            <p:cNvSpPr/>
            <p:nvPr/>
          </p:nvSpPr>
          <p:spPr>
            <a:xfrm>
              <a:off x="-12" y="8525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6"/>
            <p:cNvSpPr/>
            <p:nvPr/>
          </p:nvSpPr>
          <p:spPr>
            <a:xfrm>
              <a:off x="372979" y="8525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6"/>
            <p:cNvSpPr/>
            <p:nvPr/>
          </p:nvSpPr>
          <p:spPr>
            <a:xfrm>
              <a:off x="745481"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6"/>
            <p:cNvSpPr/>
            <p:nvPr/>
          </p:nvSpPr>
          <p:spPr>
            <a:xfrm>
              <a:off x="111798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6"/>
            <p:cNvSpPr/>
            <p:nvPr/>
          </p:nvSpPr>
          <p:spPr>
            <a:xfrm>
              <a:off x="149048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6"/>
            <p:cNvSpPr/>
            <p:nvPr/>
          </p:nvSpPr>
          <p:spPr>
            <a:xfrm>
              <a:off x="1862963" y="8525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6"/>
            <p:cNvSpPr/>
            <p:nvPr/>
          </p:nvSpPr>
          <p:spPr>
            <a:xfrm>
              <a:off x="2235954" y="8525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6"/>
            <p:cNvSpPr/>
            <p:nvPr/>
          </p:nvSpPr>
          <p:spPr>
            <a:xfrm>
              <a:off x="2608456"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6"/>
            <p:cNvSpPr/>
            <p:nvPr/>
          </p:nvSpPr>
          <p:spPr>
            <a:xfrm>
              <a:off x="2980958"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6"/>
            <p:cNvSpPr/>
            <p:nvPr/>
          </p:nvSpPr>
          <p:spPr>
            <a:xfrm>
              <a:off x="3353458"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6"/>
            <p:cNvSpPr/>
            <p:nvPr/>
          </p:nvSpPr>
          <p:spPr>
            <a:xfrm>
              <a:off x="-12" y="11139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6"/>
            <p:cNvSpPr/>
            <p:nvPr/>
          </p:nvSpPr>
          <p:spPr>
            <a:xfrm>
              <a:off x="372979" y="11139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6"/>
            <p:cNvSpPr/>
            <p:nvPr/>
          </p:nvSpPr>
          <p:spPr>
            <a:xfrm>
              <a:off x="745481"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6"/>
            <p:cNvSpPr/>
            <p:nvPr/>
          </p:nvSpPr>
          <p:spPr>
            <a:xfrm>
              <a:off x="1117983"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6"/>
            <p:cNvSpPr/>
            <p:nvPr/>
          </p:nvSpPr>
          <p:spPr>
            <a:xfrm>
              <a:off x="1490483"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6"/>
            <p:cNvSpPr/>
            <p:nvPr/>
          </p:nvSpPr>
          <p:spPr>
            <a:xfrm>
              <a:off x="1862963" y="11139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6"/>
            <p:cNvSpPr/>
            <p:nvPr/>
          </p:nvSpPr>
          <p:spPr>
            <a:xfrm>
              <a:off x="2235954" y="11139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6"/>
            <p:cNvSpPr/>
            <p:nvPr/>
          </p:nvSpPr>
          <p:spPr>
            <a:xfrm>
              <a:off x="2608456"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6"/>
            <p:cNvSpPr/>
            <p:nvPr/>
          </p:nvSpPr>
          <p:spPr>
            <a:xfrm>
              <a:off x="2980958"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6"/>
            <p:cNvSpPr/>
            <p:nvPr/>
          </p:nvSpPr>
          <p:spPr>
            <a:xfrm>
              <a:off x="3353458"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6"/>
            <p:cNvSpPr/>
            <p:nvPr/>
          </p:nvSpPr>
          <p:spPr>
            <a:xfrm>
              <a:off x="367473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6"/>
            <p:cNvSpPr/>
            <p:nvPr/>
          </p:nvSpPr>
          <p:spPr>
            <a:xfrm>
              <a:off x="367473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6"/>
            <p:cNvSpPr/>
            <p:nvPr/>
          </p:nvSpPr>
          <p:spPr>
            <a:xfrm>
              <a:off x="367473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6"/>
            <p:cNvSpPr/>
            <p:nvPr/>
          </p:nvSpPr>
          <p:spPr>
            <a:xfrm>
              <a:off x="367473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6"/>
            <p:cNvSpPr/>
            <p:nvPr/>
          </p:nvSpPr>
          <p:spPr>
            <a:xfrm>
              <a:off x="3674733" y="11139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 name="Google Shape;1507;p26"/>
          <p:cNvSpPr/>
          <p:nvPr/>
        </p:nvSpPr>
        <p:spPr>
          <a:xfrm rot="10800000">
            <a:off x="7869864" y="5"/>
            <a:ext cx="1285187" cy="2632968"/>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8" name="Google Shape;1508;p26"/>
          <p:cNvGrpSpPr/>
          <p:nvPr/>
        </p:nvGrpSpPr>
        <p:grpSpPr>
          <a:xfrm>
            <a:off x="4299775" y="1853016"/>
            <a:ext cx="1925836" cy="180017"/>
            <a:chOff x="2811925" y="2717925"/>
            <a:chExt cx="1801025" cy="168350"/>
          </a:xfrm>
        </p:grpSpPr>
        <p:sp>
          <p:nvSpPr>
            <p:cNvPr id="1509" name="Google Shape;1509;p26"/>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6"/>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6"/>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6"/>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6"/>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6"/>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6"/>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6"/>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6"/>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6"/>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6"/>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6"/>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6"/>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6"/>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 name="Google Shape;1523;p26"/>
          <p:cNvSpPr txBox="1"/>
          <p:nvPr>
            <p:ph type="title"/>
          </p:nvPr>
        </p:nvSpPr>
        <p:spPr>
          <a:xfrm>
            <a:off x="715100" y="3837000"/>
            <a:ext cx="4563900" cy="531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524" name="Google Shape;1524;p26"/>
          <p:cNvSpPr txBox="1"/>
          <p:nvPr>
            <p:ph idx="1" type="subTitle"/>
          </p:nvPr>
        </p:nvSpPr>
        <p:spPr>
          <a:xfrm>
            <a:off x="715100" y="2494500"/>
            <a:ext cx="5528100" cy="134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525" name="Shape 1525"/>
        <p:cNvGrpSpPr/>
        <p:nvPr/>
      </p:nvGrpSpPr>
      <p:grpSpPr>
        <a:xfrm>
          <a:off x="0" y="0"/>
          <a:ext cx="0" cy="0"/>
          <a:chOff x="0" y="0"/>
          <a:chExt cx="0" cy="0"/>
        </a:xfrm>
      </p:grpSpPr>
      <p:sp>
        <p:nvSpPr>
          <p:cNvPr id="1526" name="Google Shape;1526;p27"/>
          <p:cNvSpPr/>
          <p:nvPr/>
        </p:nvSpPr>
        <p:spPr>
          <a:xfrm flipH="1">
            <a:off x="7214773" y="656123"/>
            <a:ext cx="1929227" cy="3952415"/>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7"/>
          <p:cNvSpPr/>
          <p:nvPr/>
        </p:nvSpPr>
        <p:spPr>
          <a:xfrm flipH="1" rot="10800000">
            <a:off x="0" y="125"/>
            <a:ext cx="5183700" cy="18159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 name="Google Shape;1528;p27"/>
          <p:cNvGrpSpPr/>
          <p:nvPr/>
        </p:nvGrpSpPr>
        <p:grpSpPr>
          <a:xfrm>
            <a:off x="5260420" y="1592384"/>
            <a:ext cx="1500331" cy="1819651"/>
            <a:chOff x="6928557" y="-1869366"/>
            <a:chExt cx="1500331" cy="1819651"/>
          </a:xfrm>
        </p:grpSpPr>
        <p:sp>
          <p:nvSpPr>
            <p:cNvPr id="1529" name="Google Shape;1529;p27"/>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7"/>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7"/>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7"/>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7"/>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7"/>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7"/>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7"/>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7"/>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7"/>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7"/>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7"/>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7"/>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7"/>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7"/>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7"/>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 name="Google Shape;1545;p27"/>
          <p:cNvGrpSpPr/>
          <p:nvPr/>
        </p:nvGrpSpPr>
        <p:grpSpPr>
          <a:xfrm>
            <a:off x="238747" y="3285278"/>
            <a:ext cx="244637" cy="783056"/>
            <a:chOff x="8606272" y="4031378"/>
            <a:chExt cx="244637" cy="783056"/>
          </a:xfrm>
        </p:grpSpPr>
        <p:grpSp>
          <p:nvGrpSpPr>
            <p:cNvPr id="1546" name="Google Shape;1546;p27"/>
            <p:cNvGrpSpPr/>
            <p:nvPr/>
          </p:nvGrpSpPr>
          <p:grpSpPr>
            <a:xfrm rot="5400000">
              <a:off x="8478764" y="4158886"/>
              <a:ext cx="499653" cy="244637"/>
              <a:chOff x="1090025" y="-2108900"/>
              <a:chExt cx="666738" cy="326400"/>
            </a:xfrm>
          </p:grpSpPr>
          <p:sp>
            <p:nvSpPr>
              <p:cNvPr id="1547" name="Google Shape;1547;p27"/>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7"/>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 name="Google Shape;1549;p27"/>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27"/>
          <p:cNvGrpSpPr/>
          <p:nvPr/>
        </p:nvGrpSpPr>
        <p:grpSpPr>
          <a:xfrm>
            <a:off x="715088" y="1724303"/>
            <a:ext cx="1925836" cy="180017"/>
            <a:chOff x="2811925" y="2717925"/>
            <a:chExt cx="1801025" cy="168350"/>
          </a:xfrm>
        </p:grpSpPr>
        <p:sp>
          <p:nvSpPr>
            <p:cNvPr id="1551" name="Google Shape;1551;p27"/>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7"/>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7"/>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7"/>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7"/>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7"/>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7"/>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7"/>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7"/>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7"/>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7"/>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7"/>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7"/>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7"/>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27"/>
          <p:cNvGrpSpPr/>
          <p:nvPr/>
        </p:nvGrpSpPr>
        <p:grpSpPr>
          <a:xfrm>
            <a:off x="0" y="4721013"/>
            <a:ext cx="3490980" cy="422492"/>
            <a:chOff x="4118713" y="4721013"/>
            <a:chExt cx="3490980" cy="422492"/>
          </a:xfrm>
        </p:grpSpPr>
        <p:sp>
          <p:nvSpPr>
            <p:cNvPr id="1566" name="Google Shape;1566;p27"/>
            <p:cNvSpPr/>
            <p:nvPr/>
          </p:nvSpPr>
          <p:spPr>
            <a:xfrm>
              <a:off x="5982163" y="47210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7"/>
            <p:cNvSpPr/>
            <p:nvPr/>
          </p:nvSpPr>
          <p:spPr>
            <a:xfrm>
              <a:off x="6355154" y="47210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7"/>
            <p:cNvSpPr/>
            <p:nvPr/>
          </p:nvSpPr>
          <p:spPr>
            <a:xfrm>
              <a:off x="6727656"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7"/>
            <p:cNvSpPr/>
            <p:nvPr/>
          </p:nvSpPr>
          <p:spPr>
            <a:xfrm>
              <a:off x="710015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7"/>
            <p:cNvSpPr/>
            <p:nvPr/>
          </p:nvSpPr>
          <p:spPr>
            <a:xfrm>
              <a:off x="5982163" y="50064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7"/>
            <p:cNvSpPr/>
            <p:nvPr/>
          </p:nvSpPr>
          <p:spPr>
            <a:xfrm>
              <a:off x="6355154" y="50064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7"/>
            <p:cNvSpPr/>
            <p:nvPr/>
          </p:nvSpPr>
          <p:spPr>
            <a:xfrm>
              <a:off x="6727656"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7"/>
            <p:cNvSpPr/>
            <p:nvPr/>
          </p:nvSpPr>
          <p:spPr>
            <a:xfrm>
              <a:off x="710015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7"/>
            <p:cNvSpPr/>
            <p:nvPr/>
          </p:nvSpPr>
          <p:spPr>
            <a:xfrm>
              <a:off x="747265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7"/>
            <p:cNvSpPr/>
            <p:nvPr/>
          </p:nvSpPr>
          <p:spPr>
            <a:xfrm>
              <a:off x="747265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7"/>
            <p:cNvSpPr/>
            <p:nvPr/>
          </p:nvSpPr>
          <p:spPr>
            <a:xfrm>
              <a:off x="4118713" y="47210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7"/>
            <p:cNvSpPr/>
            <p:nvPr/>
          </p:nvSpPr>
          <p:spPr>
            <a:xfrm>
              <a:off x="4491704" y="47210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7"/>
            <p:cNvSpPr/>
            <p:nvPr/>
          </p:nvSpPr>
          <p:spPr>
            <a:xfrm>
              <a:off x="4864206"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7"/>
            <p:cNvSpPr/>
            <p:nvPr/>
          </p:nvSpPr>
          <p:spPr>
            <a:xfrm>
              <a:off x="523670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7"/>
            <p:cNvSpPr/>
            <p:nvPr/>
          </p:nvSpPr>
          <p:spPr>
            <a:xfrm>
              <a:off x="4118713" y="50064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7"/>
            <p:cNvSpPr/>
            <p:nvPr/>
          </p:nvSpPr>
          <p:spPr>
            <a:xfrm>
              <a:off x="4491704" y="50064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7"/>
            <p:cNvSpPr/>
            <p:nvPr/>
          </p:nvSpPr>
          <p:spPr>
            <a:xfrm>
              <a:off x="4864206"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7"/>
            <p:cNvSpPr/>
            <p:nvPr/>
          </p:nvSpPr>
          <p:spPr>
            <a:xfrm>
              <a:off x="523670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7"/>
            <p:cNvSpPr/>
            <p:nvPr/>
          </p:nvSpPr>
          <p:spPr>
            <a:xfrm>
              <a:off x="560920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7"/>
            <p:cNvSpPr/>
            <p:nvPr/>
          </p:nvSpPr>
          <p:spPr>
            <a:xfrm>
              <a:off x="560920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6" name="Google Shape;1586;p27"/>
          <p:cNvSpPr txBox="1"/>
          <p:nvPr>
            <p:ph idx="1" type="subTitle"/>
          </p:nvPr>
        </p:nvSpPr>
        <p:spPr>
          <a:xfrm>
            <a:off x="722100" y="2154400"/>
            <a:ext cx="3739500" cy="236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587" name="Google Shape;1587;p27"/>
          <p:cNvSpPr txBox="1"/>
          <p:nvPr>
            <p:ph type="title"/>
          </p:nvPr>
        </p:nvSpPr>
        <p:spPr>
          <a:xfrm>
            <a:off x="720000" y="413425"/>
            <a:ext cx="3957900" cy="1060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bg>
      <p:bgPr>
        <a:solidFill>
          <a:schemeClr val="dk1"/>
        </a:solidFill>
      </p:bgPr>
    </p:bg>
    <p:spTree>
      <p:nvGrpSpPr>
        <p:cNvPr id="1588" name="Shape 1588"/>
        <p:cNvGrpSpPr/>
        <p:nvPr/>
      </p:nvGrpSpPr>
      <p:grpSpPr>
        <a:xfrm>
          <a:off x="0" y="0"/>
          <a:ext cx="0" cy="0"/>
          <a:chOff x="0" y="0"/>
          <a:chExt cx="0" cy="0"/>
        </a:xfrm>
      </p:grpSpPr>
      <p:sp>
        <p:nvSpPr>
          <p:cNvPr id="1589" name="Google Shape;1589;p28"/>
          <p:cNvSpPr/>
          <p:nvPr/>
        </p:nvSpPr>
        <p:spPr>
          <a:xfrm flipH="1" rot="10800000">
            <a:off x="0" y="375"/>
            <a:ext cx="4556700" cy="1754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 name="Google Shape;1590;p28"/>
          <p:cNvGrpSpPr/>
          <p:nvPr/>
        </p:nvGrpSpPr>
        <p:grpSpPr>
          <a:xfrm>
            <a:off x="811075" y="1663603"/>
            <a:ext cx="1925836" cy="180017"/>
            <a:chOff x="2811925" y="2717925"/>
            <a:chExt cx="1801025" cy="168350"/>
          </a:xfrm>
        </p:grpSpPr>
        <p:sp>
          <p:nvSpPr>
            <p:cNvPr id="1591" name="Google Shape;1591;p28"/>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8"/>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8"/>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8"/>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8"/>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8"/>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8"/>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8"/>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8"/>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8"/>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8"/>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8"/>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8"/>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8"/>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5" name="Google Shape;1605;p28"/>
          <p:cNvSpPr/>
          <p:nvPr/>
        </p:nvSpPr>
        <p:spPr>
          <a:xfrm rot="-5400000">
            <a:off x="6452928" y="3556176"/>
            <a:ext cx="1041308" cy="2133331"/>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 name="Google Shape;1606;p28"/>
          <p:cNvGrpSpPr/>
          <p:nvPr/>
        </p:nvGrpSpPr>
        <p:grpSpPr>
          <a:xfrm rot="5400000">
            <a:off x="-1214753" y="3397854"/>
            <a:ext cx="2960399" cy="530909"/>
            <a:chOff x="6183597" y="477879"/>
            <a:chExt cx="2960399" cy="530909"/>
          </a:xfrm>
        </p:grpSpPr>
        <p:sp>
          <p:nvSpPr>
            <p:cNvPr id="1607" name="Google Shape;1607;p28"/>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8"/>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8"/>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8"/>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8"/>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8"/>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8"/>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8"/>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8"/>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8"/>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8"/>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8"/>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28"/>
          <p:cNvGrpSpPr/>
          <p:nvPr/>
        </p:nvGrpSpPr>
        <p:grpSpPr>
          <a:xfrm>
            <a:off x="8618222" y="1896953"/>
            <a:ext cx="244637" cy="783056"/>
            <a:chOff x="8606272" y="4031378"/>
            <a:chExt cx="244637" cy="783056"/>
          </a:xfrm>
        </p:grpSpPr>
        <p:grpSp>
          <p:nvGrpSpPr>
            <p:cNvPr id="1620" name="Google Shape;1620;p28"/>
            <p:cNvGrpSpPr/>
            <p:nvPr/>
          </p:nvGrpSpPr>
          <p:grpSpPr>
            <a:xfrm rot="5400000">
              <a:off x="8478764" y="4158886"/>
              <a:ext cx="499653" cy="244637"/>
              <a:chOff x="1090025" y="-2108900"/>
              <a:chExt cx="666738" cy="326400"/>
            </a:xfrm>
          </p:grpSpPr>
          <p:sp>
            <p:nvSpPr>
              <p:cNvPr id="1621" name="Google Shape;1621;p28"/>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8"/>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3" name="Google Shape;1623;p28"/>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 name="Google Shape;1624;p28"/>
          <p:cNvSpPr txBox="1"/>
          <p:nvPr>
            <p:ph idx="1" type="subTitle"/>
          </p:nvPr>
        </p:nvSpPr>
        <p:spPr>
          <a:xfrm>
            <a:off x="4973650" y="459825"/>
            <a:ext cx="3066600" cy="83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5" name="Google Shape;1625;p28"/>
          <p:cNvSpPr txBox="1"/>
          <p:nvPr>
            <p:ph type="title"/>
          </p:nvPr>
        </p:nvSpPr>
        <p:spPr>
          <a:xfrm>
            <a:off x="720000" y="404000"/>
            <a:ext cx="3660000" cy="110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bg>
      <p:bgPr>
        <a:solidFill>
          <a:schemeClr val="lt1"/>
        </a:solidFill>
      </p:bgPr>
    </p:bg>
    <p:spTree>
      <p:nvGrpSpPr>
        <p:cNvPr id="1626" name="Shape 1626"/>
        <p:cNvGrpSpPr/>
        <p:nvPr/>
      </p:nvGrpSpPr>
      <p:grpSpPr>
        <a:xfrm>
          <a:off x="0" y="0"/>
          <a:ext cx="0" cy="0"/>
          <a:chOff x="0" y="0"/>
          <a:chExt cx="0" cy="0"/>
        </a:xfrm>
      </p:grpSpPr>
      <p:sp>
        <p:nvSpPr>
          <p:cNvPr id="1627" name="Google Shape;1627;p29"/>
          <p:cNvSpPr/>
          <p:nvPr/>
        </p:nvSpPr>
        <p:spPr>
          <a:xfrm flipH="1" rot="10800000">
            <a:off x="0" y="250"/>
            <a:ext cx="4556700" cy="13377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8" name="Google Shape;1628;p29"/>
          <p:cNvGrpSpPr/>
          <p:nvPr/>
        </p:nvGrpSpPr>
        <p:grpSpPr>
          <a:xfrm>
            <a:off x="720000" y="1209228"/>
            <a:ext cx="1925836" cy="180017"/>
            <a:chOff x="2811925" y="2717925"/>
            <a:chExt cx="1801025" cy="168350"/>
          </a:xfrm>
        </p:grpSpPr>
        <p:sp>
          <p:nvSpPr>
            <p:cNvPr id="1629" name="Google Shape;1629;p29"/>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9"/>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9"/>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9"/>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9"/>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9"/>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9"/>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9"/>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9"/>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9"/>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9"/>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9"/>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9"/>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9"/>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 name="Google Shape;1643;p29"/>
          <p:cNvGrpSpPr/>
          <p:nvPr/>
        </p:nvGrpSpPr>
        <p:grpSpPr>
          <a:xfrm>
            <a:off x="6267917" y="4424806"/>
            <a:ext cx="2876080" cy="718694"/>
            <a:chOff x="6267917" y="6"/>
            <a:chExt cx="2876080" cy="718694"/>
          </a:xfrm>
        </p:grpSpPr>
        <p:sp>
          <p:nvSpPr>
            <p:cNvPr id="1644" name="Google Shape;1644;p29"/>
            <p:cNvSpPr/>
            <p:nvPr/>
          </p:nvSpPr>
          <p:spPr>
            <a:xfrm rot="-5400000">
              <a:off x="7706173" y="6"/>
              <a:ext cx="718694" cy="718694"/>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9"/>
            <p:cNvSpPr/>
            <p:nvPr/>
          </p:nvSpPr>
          <p:spPr>
            <a:xfrm rot="-5400000">
              <a:off x="6987255" y="-206"/>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9"/>
            <p:cNvSpPr/>
            <p:nvPr/>
          </p:nvSpPr>
          <p:spPr>
            <a:xfrm rot="-5400000">
              <a:off x="8425091" y="-206"/>
              <a:ext cx="718694" cy="719119"/>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9"/>
            <p:cNvSpPr/>
            <p:nvPr/>
          </p:nvSpPr>
          <p:spPr>
            <a:xfrm rot="-5400000">
              <a:off x="6268130" y="-206"/>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29"/>
          <p:cNvGrpSpPr/>
          <p:nvPr/>
        </p:nvGrpSpPr>
        <p:grpSpPr>
          <a:xfrm>
            <a:off x="8638772" y="2752453"/>
            <a:ext cx="244637" cy="783056"/>
            <a:chOff x="8606272" y="4031378"/>
            <a:chExt cx="244637" cy="783056"/>
          </a:xfrm>
        </p:grpSpPr>
        <p:grpSp>
          <p:nvGrpSpPr>
            <p:cNvPr id="1649" name="Google Shape;1649;p29"/>
            <p:cNvGrpSpPr/>
            <p:nvPr/>
          </p:nvGrpSpPr>
          <p:grpSpPr>
            <a:xfrm rot="5400000">
              <a:off x="8478764" y="4158886"/>
              <a:ext cx="499653" cy="244637"/>
              <a:chOff x="1090025" y="-2108900"/>
              <a:chExt cx="666738" cy="326400"/>
            </a:xfrm>
          </p:grpSpPr>
          <p:sp>
            <p:nvSpPr>
              <p:cNvPr id="1650" name="Google Shape;1650;p29"/>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9"/>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2" name="Google Shape;1652;p29"/>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 name="Google Shape;1653;p29"/>
          <p:cNvGrpSpPr/>
          <p:nvPr/>
        </p:nvGrpSpPr>
        <p:grpSpPr>
          <a:xfrm rot="5400000">
            <a:off x="-1214753" y="3397854"/>
            <a:ext cx="2960399" cy="530909"/>
            <a:chOff x="6183597" y="477879"/>
            <a:chExt cx="2960399" cy="530909"/>
          </a:xfrm>
        </p:grpSpPr>
        <p:sp>
          <p:nvSpPr>
            <p:cNvPr id="1654" name="Google Shape;1654;p29"/>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9"/>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9"/>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9"/>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9"/>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9"/>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9"/>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9"/>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9"/>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9"/>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9"/>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9"/>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29"/>
          <p:cNvGrpSpPr/>
          <p:nvPr/>
        </p:nvGrpSpPr>
        <p:grpSpPr>
          <a:xfrm>
            <a:off x="5653488" y="237"/>
            <a:ext cx="3490505" cy="422492"/>
            <a:chOff x="4556688" y="4721013"/>
            <a:chExt cx="3490505" cy="422492"/>
          </a:xfrm>
        </p:grpSpPr>
        <p:sp>
          <p:nvSpPr>
            <p:cNvPr id="1667" name="Google Shape;1667;p29"/>
            <p:cNvSpPr/>
            <p:nvPr/>
          </p:nvSpPr>
          <p:spPr>
            <a:xfrm>
              <a:off x="4556688" y="47210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9"/>
            <p:cNvSpPr/>
            <p:nvPr/>
          </p:nvSpPr>
          <p:spPr>
            <a:xfrm>
              <a:off x="4929679" y="47210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9"/>
            <p:cNvSpPr/>
            <p:nvPr/>
          </p:nvSpPr>
          <p:spPr>
            <a:xfrm>
              <a:off x="5302181"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9"/>
            <p:cNvSpPr/>
            <p:nvPr/>
          </p:nvSpPr>
          <p:spPr>
            <a:xfrm>
              <a:off x="5674683"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9"/>
            <p:cNvSpPr/>
            <p:nvPr/>
          </p:nvSpPr>
          <p:spPr>
            <a:xfrm>
              <a:off x="4556688" y="50064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9"/>
            <p:cNvSpPr/>
            <p:nvPr/>
          </p:nvSpPr>
          <p:spPr>
            <a:xfrm>
              <a:off x="4929679" y="50064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9"/>
            <p:cNvSpPr/>
            <p:nvPr/>
          </p:nvSpPr>
          <p:spPr>
            <a:xfrm>
              <a:off x="5302181"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9"/>
            <p:cNvSpPr/>
            <p:nvPr/>
          </p:nvSpPr>
          <p:spPr>
            <a:xfrm>
              <a:off x="5674683"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9"/>
            <p:cNvSpPr/>
            <p:nvPr/>
          </p:nvSpPr>
          <p:spPr>
            <a:xfrm>
              <a:off x="6047183"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9"/>
            <p:cNvSpPr/>
            <p:nvPr/>
          </p:nvSpPr>
          <p:spPr>
            <a:xfrm>
              <a:off x="6047183"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9"/>
            <p:cNvSpPr/>
            <p:nvPr/>
          </p:nvSpPr>
          <p:spPr>
            <a:xfrm>
              <a:off x="6419663" y="47210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9"/>
            <p:cNvSpPr/>
            <p:nvPr/>
          </p:nvSpPr>
          <p:spPr>
            <a:xfrm>
              <a:off x="6792654" y="47210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9"/>
            <p:cNvSpPr/>
            <p:nvPr/>
          </p:nvSpPr>
          <p:spPr>
            <a:xfrm>
              <a:off x="7165156"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9"/>
            <p:cNvSpPr/>
            <p:nvPr/>
          </p:nvSpPr>
          <p:spPr>
            <a:xfrm>
              <a:off x="753765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9"/>
            <p:cNvSpPr/>
            <p:nvPr/>
          </p:nvSpPr>
          <p:spPr>
            <a:xfrm>
              <a:off x="6419663" y="50064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9"/>
            <p:cNvSpPr/>
            <p:nvPr/>
          </p:nvSpPr>
          <p:spPr>
            <a:xfrm>
              <a:off x="6792654" y="50064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9"/>
            <p:cNvSpPr/>
            <p:nvPr/>
          </p:nvSpPr>
          <p:spPr>
            <a:xfrm>
              <a:off x="7165156"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9"/>
            <p:cNvSpPr/>
            <p:nvPr/>
          </p:nvSpPr>
          <p:spPr>
            <a:xfrm>
              <a:off x="753765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9"/>
            <p:cNvSpPr/>
            <p:nvPr/>
          </p:nvSpPr>
          <p:spPr>
            <a:xfrm>
              <a:off x="7910158" y="47210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9"/>
            <p:cNvSpPr/>
            <p:nvPr/>
          </p:nvSpPr>
          <p:spPr>
            <a:xfrm>
              <a:off x="7910158" y="50064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7" name="Google Shape;1687;p29"/>
          <p:cNvSpPr txBox="1"/>
          <p:nvPr>
            <p:ph idx="1" type="subTitle"/>
          </p:nvPr>
        </p:nvSpPr>
        <p:spPr>
          <a:xfrm>
            <a:off x="720000" y="1584875"/>
            <a:ext cx="3685200" cy="3023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688" name="Google Shape;1688;p29"/>
          <p:cNvSpPr txBox="1"/>
          <p:nvPr>
            <p:ph type="title"/>
          </p:nvPr>
        </p:nvSpPr>
        <p:spPr>
          <a:xfrm>
            <a:off x="720000" y="445025"/>
            <a:ext cx="32811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89" name="Google Shape;1689;p29"/>
          <p:cNvSpPr txBox="1"/>
          <p:nvPr>
            <p:ph idx="2" type="subTitle"/>
          </p:nvPr>
        </p:nvSpPr>
        <p:spPr>
          <a:xfrm>
            <a:off x="4743700" y="987900"/>
            <a:ext cx="3685200" cy="3422100"/>
          </a:xfrm>
          <a:prstGeom prst="rect">
            <a:avLst/>
          </a:prstGeom>
        </p:spPr>
        <p:txBody>
          <a:bodyPr anchorCtr="0" anchor="t" bIns="91425" lIns="91425" spcFirstLastPara="1" rIns="91425" wrap="square" tIns="91425">
            <a:noAutofit/>
          </a:bodyPr>
          <a:lstStyle>
            <a:lvl1pPr lvl="0" marR="5080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1690" name="Shape 1690"/>
        <p:cNvGrpSpPr/>
        <p:nvPr/>
      </p:nvGrpSpPr>
      <p:grpSpPr>
        <a:xfrm>
          <a:off x="0" y="0"/>
          <a:ext cx="0" cy="0"/>
          <a:chOff x="0" y="0"/>
          <a:chExt cx="0" cy="0"/>
        </a:xfrm>
      </p:grpSpPr>
      <p:sp>
        <p:nvSpPr>
          <p:cNvPr id="1691" name="Google Shape;1691;p30"/>
          <p:cNvSpPr/>
          <p:nvPr/>
        </p:nvSpPr>
        <p:spPr>
          <a:xfrm rot="10800000">
            <a:off x="4581975" y="550"/>
            <a:ext cx="4567200" cy="18549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2" name="Google Shape;1692;p30"/>
          <p:cNvGrpSpPr/>
          <p:nvPr/>
        </p:nvGrpSpPr>
        <p:grpSpPr>
          <a:xfrm>
            <a:off x="6092100" y="1755253"/>
            <a:ext cx="1925836" cy="180017"/>
            <a:chOff x="2811925" y="2717925"/>
            <a:chExt cx="1801025" cy="168350"/>
          </a:xfrm>
        </p:grpSpPr>
        <p:sp>
          <p:nvSpPr>
            <p:cNvPr id="1693" name="Google Shape;1693;p30"/>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0"/>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0"/>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0"/>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0"/>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0"/>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0"/>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0"/>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0"/>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0"/>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0"/>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0"/>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0"/>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0"/>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30"/>
          <p:cNvGrpSpPr/>
          <p:nvPr/>
        </p:nvGrpSpPr>
        <p:grpSpPr>
          <a:xfrm>
            <a:off x="676336" y="2267401"/>
            <a:ext cx="2877306" cy="2876080"/>
            <a:chOff x="11" y="2267401"/>
            <a:chExt cx="2877306" cy="2876080"/>
          </a:xfrm>
        </p:grpSpPr>
        <p:sp>
          <p:nvSpPr>
            <p:cNvPr id="1708" name="Google Shape;1708;p30"/>
            <p:cNvSpPr/>
            <p:nvPr/>
          </p:nvSpPr>
          <p:spPr>
            <a:xfrm>
              <a:off x="11" y="3705656"/>
              <a:ext cx="719119" cy="718694"/>
            </a:xfrm>
            <a:custGeom>
              <a:rect b="b" l="l" r="r" t="t"/>
              <a:pathLst>
                <a:path extrusionOk="0" h="27072" w="27088">
                  <a:moveTo>
                    <a:pt x="13544" y="0"/>
                  </a:moveTo>
                  <a:cubicBezTo>
                    <a:pt x="6096" y="0"/>
                    <a:pt x="0" y="6018"/>
                    <a:pt x="0" y="13544"/>
                  </a:cubicBezTo>
                  <a:cubicBezTo>
                    <a:pt x="0" y="20992"/>
                    <a:pt x="6096" y="27072"/>
                    <a:pt x="13544" y="27072"/>
                  </a:cubicBezTo>
                  <a:cubicBezTo>
                    <a:pt x="21054" y="27072"/>
                    <a:pt x="27087" y="20992"/>
                    <a:pt x="27087" y="13544"/>
                  </a:cubicBezTo>
                  <a:cubicBezTo>
                    <a:pt x="27087" y="6018"/>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0"/>
            <p:cNvSpPr/>
            <p:nvPr/>
          </p:nvSpPr>
          <p:spPr>
            <a:xfrm>
              <a:off x="719144" y="3705656"/>
              <a:ext cx="720765" cy="718694"/>
            </a:xfrm>
            <a:custGeom>
              <a:rect b="b" l="l" r="r" t="t"/>
              <a:pathLst>
                <a:path extrusionOk="0" h="27072" w="27150">
                  <a:moveTo>
                    <a:pt x="13606" y="0"/>
                  </a:moveTo>
                  <a:cubicBezTo>
                    <a:pt x="6095" y="0"/>
                    <a:pt x="0" y="6018"/>
                    <a:pt x="0" y="13544"/>
                  </a:cubicBezTo>
                  <a:cubicBezTo>
                    <a:pt x="0" y="20992"/>
                    <a:pt x="6095" y="27072"/>
                    <a:pt x="13606" y="27072"/>
                  </a:cubicBezTo>
                  <a:cubicBezTo>
                    <a:pt x="21054" y="27072"/>
                    <a:pt x="27149" y="20992"/>
                    <a:pt x="27149" y="13544"/>
                  </a:cubicBezTo>
                  <a:cubicBezTo>
                    <a:pt x="27149" y="6018"/>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0"/>
            <p:cNvSpPr/>
            <p:nvPr/>
          </p:nvSpPr>
          <p:spPr>
            <a:xfrm>
              <a:off x="1439923" y="3705656"/>
              <a:ext cx="718694" cy="718694"/>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0"/>
            <p:cNvSpPr/>
            <p:nvPr/>
          </p:nvSpPr>
          <p:spPr>
            <a:xfrm>
              <a:off x="11" y="2986526"/>
              <a:ext cx="719119" cy="719119"/>
            </a:xfrm>
            <a:custGeom>
              <a:rect b="b" l="l" r="r" t="t"/>
              <a:pathLst>
                <a:path extrusionOk="0" h="27088" w="27088">
                  <a:moveTo>
                    <a:pt x="13544" y="0"/>
                  </a:moveTo>
                  <a:cubicBezTo>
                    <a:pt x="6096" y="0"/>
                    <a:pt x="0" y="6034"/>
                    <a:pt x="0" y="13544"/>
                  </a:cubicBezTo>
                  <a:cubicBezTo>
                    <a:pt x="0" y="20992"/>
                    <a:pt x="6096" y="27087"/>
                    <a:pt x="13544" y="27087"/>
                  </a:cubicBezTo>
                  <a:cubicBezTo>
                    <a:pt x="21054" y="27087"/>
                    <a:pt x="27087" y="20992"/>
                    <a:pt x="27087" y="13544"/>
                  </a:cubicBezTo>
                  <a:cubicBezTo>
                    <a:pt x="27087" y="6034"/>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0"/>
            <p:cNvSpPr/>
            <p:nvPr/>
          </p:nvSpPr>
          <p:spPr>
            <a:xfrm>
              <a:off x="719144" y="2986526"/>
              <a:ext cx="720765" cy="719119"/>
            </a:xfrm>
            <a:custGeom>
              <a:rect b="b" l="l" r="r" t="t"/>
              <a:pathLst>
                <a:path extrusionOk="0" h="27088" w="27150">
                  <a:moveTo>
                    <a:pt x="13606" y="0"/>
                  </a:moveTo>
                  <a:cubicBezTo>
                    <a:pt x="6095" y="0"/>
                    <a:pt x="0" y="6034"/>
                    <a:pt x="0" y="13544"/>
                  </a:cubicBezTo>
                  <a:cubicBezTo>
                    <a:pt x="0" y="20992"/>
                    <a:pt x="6095" y="27087"/>
                    <a:pt x="13606" y="27087"/>
                  </a:cubicBezTo>
                  <a:cubicBezTo>
                    <a:pt x="21054" y="27087"/>
                    <a:pt x="27149" y="20992"/>
                    <a:pt x="27149" y="13544"/>
                  </a:cubicBezTo>
                  <a:cubicBezTo>
                    <a:pt x="27149" y="6034"/>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0"/>
            <p:cNvSpPr/>
            <p:nvPr/>
          </p:nvSpPr>
          <p:spPr>
            <a:xfrm>
              <a:off x="1439923" y="2986526"/>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0"/>
            <p:cNvSpPr/>
            <p:nvPr/>
          </p:nvSpPr>
          <p:spPr>
            <a:xfrm>
              <a:off x="11" y="4424362"/>
              <a:ext cx="719119" cy="719119"/>
            </a:xfrm>
            <a:custGeom>
              <a:rect b="b" l="l" r="r" t="t"/>
              <a:pathLst>
                <a:path extrusionOk="0" h="27088" w="27088">
                  <a:moveTo>
                    <a:pt x="13544" y="1"/>
                  </a:moveTo>
                  <a:cubicBezTo>
                    <a:pt x="6096" y="1"/>
                    <a:pt x="0" y="6096"/>
                    <a:pt x="0" y="13544"/>
                  </a:cubicBezTo>
                  <a:cubicBezTo>
                    <a:pt x="0" y="21070"/>
                    <a:pt x="6096" y="27087"/>
                    <a:pt x="13544" y="27087"/>
                  </a:cubicBezTo>
                  <a:cubicBezTo>
                    <a:pt x="21054" y="27087"/>
                    <a:pt x="27087" y="21070"/>
                    <a:pt x="27087" y="13544"/>
                  </a:cubicBezTo>
                  <a:cubicBezTo>
                    <a:pt x="27087" y="6096"/>
                    <a:pt x="21054"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0"/>
            <p:cNvSpPr/>
            <p:nvPr/>
          </p:nvSpPr>
          <p:spPr>
            <a:xfrm>
              <a:off x="719144" y="4424362"/>
              <a:ext cx="720765" cy="719119"/>
            </a:xfrm>
            <a:custGeom>
              <a:rect b="b" l="l" r="r" t="t"/>
              <a:pathLst>
                <a:path extrusionOk="0" h="27088" w="27150">
                  <a:moveTo>
                    <a:pt x="13606" y="1"/>
                  </a:moveTo>
                  <a:cubicBezTo>
                    <a:pt x="6095" y="1"/>
                    <a:pt x="0" y="6096"/>
                    <a:pt x="0" y="13544"/>
                  </a:cubicBezTo>
                  <a:cubicBezTo>
                    <a:pt x="0" y="21070"/>
                    <a:pt x="6095" y="27087"/>
                    <a:pt x="13606" y="27087"/>
                  </a:cubicBezTo>
                  <a:cubicBezTo>
                    <a:pt x="21054" y="27087"/>
                    <a:pt x="27149" y="21070"/>
                    <a:pt x="27149" y="13544"/>
                  </a:cubicBezTo>
                  <a:cubicBezTo>
                    <a:pt x="27149" y="6096"/>
                    <a:pt x="21054" y="1"/>
                    <a:pt x="13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0"/>
            <p:cNvSpPr/>
            <p:nvPr/>
          </p:nvSpPr>
          <p:spPr>
            <a:xfrm>
              <a:off x="1439923" y="4424362"/>
              <a:ext cx="718694" cy="719119"/>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0"/>
            <p:cNvSpPr/>
            <p:nvPr/>
          </p:nvSpPr>
          <p:spPr>
            <a:xfrm>
              <a:off x="11" y="2267401"/>
              <a:ext cx="719119" cy="719119"/>
            </a:xfrm>
            <a:custGeom>
              <a:rect b="b" l="l" r="r" t="t"/>
              <a:pathLst>
                <a:path extrusionOk="0" h="27088" w="27088">
                  <a:moveTo>
                    <a:pt x="13544" y="0"/>
                  </a:moveTo>
                  <a:cubicBezTo>
                    <a:pt x="6096" y="0"/>
                    <a:pt x="0" y="6034"/>
                    <a:pt x="0" y="13544"/>
                  </a:cubicBezTo>
                  <a:cubicBezTo>
                    <a:pt x="0" y="20992"/>
                    <a:pt x="6096" y="27087"/>
                    <a:pt x="13544" y="27087"/>
                  </a:cubicBezTo>
                  <a:cubicBezTo>
                    <a:pt x="21054" y="27087"/>
                    <a:pt x="27087" y="20992"/>
                    <a:pt x="27087" y="13544"/>
                  </a:cubicBezTo>
                  <a:cubicBezTo>
                    <a:pt x="27087" y="6034"/>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0"/>
            <p:cNvSpPr/>
            <p:nvPr/>
          </p:nvSpPr>
          <p:spPr>
            <a:xfrm>
              <a:off x="719144" y="2267401"/>
              <a:ext cx="720765" cy="719119"/>
            </a:xfrm>
            <a:custGeom>
              <a:rect b="b" l="l" r="r" t="t"/>
              <a:pathLst>
                <a:path extrusionOk="0" h="27088" w="27150">
                  <a:moveTo>
                    <a:pt x="13606" y="0"/>
                  </a:moveTo>
                  <a:cubicBezTo>
                    <a:pt x="6095" y="0"/>
                    <a:pt x="0" y="6034"/>
                    <a:pt x="0" y="13544"/>
                  </a:cubicBezTo>
                  <a:cubicBezTo>
                    <a:pt x="0" y="20992"/>
                    <a:pt x="6095" y="27087"/>
                    <a:pt x="13606" y="27087"/>
                  </a:cubicBezTo>
                  <a:cubicBezTo>
                    <a:pt x="21054" y="27087"/>
                    <a:pt x="27149" y="20992"/>
                    <a:pt x="27149" y="13544"/>
                  </a:cubicBezTo>
                  <a:cubicBezTo>
                    <a:pt x="27149" y="6034"/>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0"/>
            <p:cNvSpPr/>
            <p:nvPr/>
          </p:nvSpPr>
          <p:spPr>
            <a:xfrm>
              <a:off x="1439923" y="2267401"/>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0"/>
            <p:cNvSpPr/>
            <p:nvPr/>
          </p:nvSpPr>
          <p:spPr>
            <a:xfrm>
              <a:off x="2158623" y="3705656"/>
              <a:ext cx="718694" cy="718694"/>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0"/>
            <p:cNvSpPr/>
            <p:nvPr/>
          </p:nvSpPr>
          <p:spPr>
            <a:xfrm>
              <a:off x="2158623" y="2986526"/>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0"/>
            <p:cNvSpPr/>
            <p:nvPr/>
          </p:nvSpPr>
          <p:spPr>
            <a:xfrm>
              <a:off x="2158623" y="4424362"/>
              <a:ext cx="718694" cy="719119"/>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0"/>
            <p:cNvSpPr/>
            <p:nvPr/>
          </p:nvSpPr>
          <p:spPr>
            <a:xfrm>
              <a:off x="2158623" y="2267401"/>
              <a:ext cx="718694" cy="719119"/>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 name="Google Shape;1724;p30"/>
          <p:cNvGrpSpPr/>
          <p:nvPr/>
        </p:nvGrpSpPr>
        <p:grpSpPr>
          <a:xfrm>
            <a:off x="-3" y="440004"/>
            <a:ext cx="2960399" cy="530909"/>
            <a:chOff x="6183597" y="477879"/>
            <a:chExt cx="2960399" cy="530909"/>
          </a:xfrm>
        </p:grpSpPr>
        <p:sp>
          <p:nvSpPr>
            <p:cNvPr id="1725" name="Google Shape;1725;p30"/>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0"/>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0"/>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0"/>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0"/>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0"/>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0"/>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0"/>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0"/>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0"/>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0"/>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0"/>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 name="Google Shape;1737;p30"/>
          <p:cNvGrpSpPr/>
          <p:nvPr/>
        </p:nvGrpSpPr>
        <p:grpSpPr>
          <a:xfrm>
            <a:off x="5653013" y="3863250"/>
            <a:ext cx="3490980" cy="1280260"/>
            <a:chOff x="5653013" y="3863250"/>
            <a:chExt cx="3490980" cy="1280260"/>
          </a:xfrm>
        </p:grpSpPr>
        <p:sp>
          <p:nvSpPr>
            <p:cNvPr id="1738" name="Google Shape;1738;p30"/>
            <p:cNvSpPr/>
            <p:nvPr/>
          </p:nvSpPr>
          <p:spPr>
            <a:xfrm>
              <a:off x="7516463" y="44374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0"/>
            <p:cNvSpPr/>
            <p:nvPr/>
          </p:nvSpPr>
          <p:spPr>
            <a:xfrm>
              <a:off x="7889454" y="443748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0"/>
            <p:cNvSpPr/>
            <p:nvPr/>
          </p:nvSpPr>
          <p:spPr>
            <a:xfrm>
              <a:off x="8261956"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0"/>
            <p:cNvSpPr/>
            <p:nvPr/>
          </p:nvSpPr>
          <p:spPr>
            <a:xfrm>
              <a:off x="8634458"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0"/>
            <p:cNvSpPr/>
            <p:nvPr/>
          </p:nvSpPr>
          <p:spPr>
            <a:xfrm>
              <a:off x="7516463" y="47229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0"/>
            <p:cNvSpPr/>
            <p:nvPr/>
          </p:nvSpPr>
          <p:spPr>
            <a:xfrm>
              <a:off x="7889454" y="47229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0"/>
            <p:cNvSpPr/>
            <p:nvPr/>
          </p:nvSpPr>
          <p:spPr>
            <a:xfrm>
              <a:off x="8261956"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0"/>
            <p:cNvSpPr/>
            <p:nvPr/>
          </p:nvSpPr>
          <p:spPr>
            <a:xfrm>
              <a:off x="8634458"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0"/>
            <p:cNvSpPr/>
            <p:nvPr/>
          </p:nvSpPr>
          <p:spPr>
            <a:xfrm>
              <a:off x="7516463" y="50064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0"/>
            <p:cNvSpPr/>
            <p:nvPr/>
          </p:nvSpPr>
          <p:spPr>
            <a:xfrm>
              <a:off x="7889454" y="50064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0"/>
            <p:cNvSpPr/>
            <p:nvPr/>
          </p:nvSpPr>
          <p:spPr>
            <a:xfrm>
              <a:off x="8261956"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0"/>
            <p:cNvSpPr/>
            <p:nvPr/>
          </p:nvSpPr>
          <p:spPr>
            <a:xfrm>
              <a:off x="8634458"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0"/>
            <p:cNvSpPr/>
            <p:nvPr/>
          </p:nvSpPr>
          <p:spPr>
            <a:xfrm>
              <a:off x="9006958"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0"/>
            <p:cNvSpPr/>
            <p:nvPr/>
          </p:nvSpPr>
          <p:spPr>
            <a:xfrm>
              <a:off x="9006958"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0"/>
            <p:cNvSpPr/>
            <p:nvPr/>
          </p:nvSpPr>
          <p:spPr>
            <a:xfrm>
              <a:off x="9006958"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0"/>
            <p:cNvSpPr/>
            <p:nvPr/>
          </p:nvSpPr>
          <p:spPr>
            <a:xfrm>
              <a:off x="5653013" y="44374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0"/>
            <p:cNvSpPr/>
            <p:nvPr/>
          </p:nvSpPr>
          <p:spPr>
            <a:xfrm>
              <a:off x="6026004" y="443748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0"/>
            <p:cNvSpPr/>
            <p:nvPr/>
          </p:nvSpPr>
          <p:spPr>
            <a:xfrm>
              <a:off x="6398506"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0"/>
            <p:cNvSpPr/>
            <p:nvPr/>
          </p:nvSpPr>
          <p:spPr>
            <a:xfrm>
              <a:off x="6771008"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0"/>
            <p:cNvSpPr/>
            <p:nvPr/>
          </p:nvSpPr>
          <p:spPr>
            <a:xfrm>
              <a:off x="5653013" y="47229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0"/>
            <p:cNvSpPr/>
            <p:nvPr/>
          </p:nvSpPr>
          <p:spPr>
            <a:xfrm>
              <a:off x="6026004" y="47229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0"/>
            <p:cNvSpPr/>
            <p:nvPr/>
          </p:nvSpPr>
          <p:spPr>
            <a:xfrm>
              <a:off x="6398506"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0"/>
            <p:cNvSpPr/>
            <p:nvPr/>
          </p:nvSpPr>
          <p:spPr>
            <a:xfrm>
              <a:off x="6771008"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0"/>
            <p:cNvSpPr/>
            <p:nvPr/>
          </p:nvSpPr>
          <p:spPr>
            <a:xfrm>
              <a:off x="5653013" y="50064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0"/>
            <p:cNvSpPr/>
            <p:nvPr/>
          </p:nvSpPr>
          <p:spPr>
            <a:xfrm>
              <a:off x="6026004" y="50064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0"/>
            <p:cNvSpPr/>
            <p:nvPr/>
          </p:nvSpPr>
          <p:spPr>
            <a:xfrm>
              <a:off x="6398506"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0"/>
            <p:cNvSpPr/>
            <p:nvPr/>
          </p:nvSpPr>
          <p:spPr>
            <a:xfrm>
              <a:off x="6771008"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0"/>
            <p:cNvSpPr/>
            <p:nvPr/>
          </p:nvSpPr>
          <p:spPr>
            <a:xfrm>
              <a:off x="7143508" y="44374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0"/>
            <p:cNvSpPr/>
            <p:nvPr/>
          </p:nvSpPr>
          <p:spPr>
            <a:xfrm>
              <a:off x="7143508" y="47229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0"/>
            <p:cNvSpPr/>
            <p:nvPr/>
          </p:nvSpPr>
          <p:spPr>
            <a:xfrm>
              <a:off x="7143508" y="50064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0"/>
            <p:cNvSpPr/>
            <p:nvPr/>
          </p:nvSpPr>
          <p:spPr>
            <a:xfrm>
              <a:off x="7516463" y="415203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0"/>
            <p:cNvSpPr/>
            <p:nvPr/>
          </p:nvSpPr>
          <p:spPr>
            <a:xfrm>
              <a:off x="7889454" y="415203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0"/>
            <p:cNvSpPr/>
            <p:nvPr/>
          </p:nvSpPr>
          <p:spPr>
            <a:xfrm>
              <a:off x="8261956"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0"/>
            <p:cNvSpPr/>
            <p:nvPr/>
          </p:nvSpPr>
          <p:spPr>
            <a:xfrm>
              <a:off x="8634458"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0"/>
            <p:cNvSpPr/>
            <p:nvPr/>
          </p:nvSpPr>
          <p:spPr>
            <a:xfrm>
              <a:off x="9006958"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0"/>
            <p:cNvSpPr/>
            <p:nvPr/>
          </p:nvSpPr>
          <p:spPr>
            <a:xfrm>
              <a:off x="5653013" y="415203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0"/>
            <p:cNvSpPr/>
            <p:nvPr/>
          </p:nvSpPr>
          <p:spPr>
            <a:xfrm>
              <a:off x="6026004" y="415203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0"/>
            <p:cNvSpPr/>
            <p:nvPr/>
          </p:nvSpPr>
          <p:spPr>
            <a:xfrm>
              <a:off x="6398506"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0"/>
            <p:cNvSpPr/>
            <p:nvPr/>
          </p:nvSpPr>
          <p:spPr>
            <a:xfrm>
              <a:off x="6771008"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0"/>
            <p:cNvSpPr/>
            <p:nvPr/>
          </p:nvSpPr>
          <p:spPr>
            <a:xfrm>
              <a:off x="7143508" y="415203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0"/>
            <p:cNvSpPr/>
            <p:nvPr/>
          </p:nvSpPr>
          <p:spPr>
            <a:xfrm>
              <a:off x="7516463" y="38632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0"/>
            <p:cNvSpPr/>
            <p:nvPr/>
          </p:nvSpPr>
          <p:spPr>
            <a:xfrm>
              <a:off x="7889454" y="386325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0"/>
            <p:cNvSpPr/>
            <p:nvPr/>
          </p:nvSpPr>
          <p:spPr>
            <a:xfrm>
              <a:off x="8261956"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0"/>
            <p:cNvSpPr/>
            <p:nvPr/>
          </p:nvSpPr>
          <p:spPr>
            <a:xfrm>
              <a:off x="8634458"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0"/>
            <p:cNvSpPr/>
            <p:nvPr/>
          </p:nvSpPr>
          <p:spPr>
            <a:xfrm>
              <a:off x="9006958"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0"/>
            <p:cNvSpPr/>
            <p:nvPr/>
          </p:nvSpPr>
          <p:spPr>
            <a:xfrm>
              <a:off x="5653013" y="38632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0"/>
            <p:cNvSpPr/>
            <p:nvPr/>
          </p:nvSpPr>
          <p:spPr>
            <a:xfrm>
              <a:off x="6026004" y="386325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0"/>
            <p:cNvSpPr/>
            <p:nvPr/>
          </p:nvSpPr>
          <p:spPr>
            <a:xfrm>
              <a:off x="6398506"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0"/>
            <p:cNvSpPr/>
            <p:nvPr/>
          </p:nvSpPr>
          <p:spPr>
            <a:xfrm>
              <a:off x="6771008"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0"/>
            <p:cNvSpPr/>
            <p:nvPr/>
          </p:nvSpPr>
          <p:spPr>
            <a:xfrm>
              <a:off x="7143508" y="38632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8" name="Google Shape;1788;p30"/>
          <p:cNvSpPr txBox="1"/>
          <p:nvPr>
            <p:ph idx="1" type="subTitle"/>
          </p:nvPr>
        </p:nvSpPr>
        <p:spPr>
          <a:xfrm>
            <a:off x="4985725" y="2451513"/>
            <a:ext cx="3443100" cy="8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89" name="Google Shape;1789;p30"/>
          <p:cNvSpPr txBox="1"/>
          <p:nvPr>
            <p:ph type="title"/>
          </p:nvPr>
        </p:nvSpPr>
        <p:spPr>
          <a:xfrm>
            <a:off x="4985725" y="868500"/>
            <a:ext cx="34431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1"/>
        </a:solidFill>
      </p:bgPr>
    </p:bg>
    <p:spTree>
      <p:nvGrpSpPr>
        <p:cNvPr id="108" name="Shape 108"/>
        <p:cNvGrpSpPr/>
        <p:nvPr/>
      </p:nvGrpSpPr>
      <p:grpSpPr>
        <a:xfrm>
          <a:off x="0" y="0"/>
          <a:ext cx="0" cy="0"/>
          <a:chOff x="0" y="0"/>
          <a:chExt cx="0" cy="0"/>
        </a:xfrm>
      </p:grpSpPr>
      <p:sp>
        <p:nvSpPr>
          <p:cNvPr id="109" name="Google Shape;109;p4"/>
          <p:cNvSpPr/>
          <p:nvPr/>
        </p:nvSpPr>
        <p:spPr>
          <a:xfrm rot="10800000">
            <a:off x="2152800" y="225"/>
            <a:ext cx="6991200" cy="1190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 name="Google Shape;110;p4"/>
          <p:cNvGrpSpPr/>
          <p:nvPr/>
        </p:nvGrpSpPr>
        <p:grpSpPr>
          <a:xfrm>
            <a:off x="246788" y="229613"/>
            <a:ext cx="1627530" cy="706022"/>
            <a:chOff x="7387025" y="311700"/>
            <a:chExt cx="1627530" cy="706022"/>
          </a:xfrm>
        </p:grpSpPr>
        <p:sp>
          <p:nvSpPr>
            <p:cNvPr id="111" name="Google Shape;111;p4"/>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4"/>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 name="Google Shape;126;p4"/>
          <p:cNvSpPr/>
          <p:nvPr/>
        </p:nvSpPr>
        <p:spPr>
          <a:xfrm>
            <a:off x="-6150" y="2989053"/>
            <a:ext cx="726149" cy="1487664"/>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 name="Google Shape;127;p4"/>
          <p:cNvGrpSpPr/>
          <p:nvPr/>
        </p:nvGrpSpPr>
        <p:grpSpPr>
          <a:xfrm>
            <a:off x="8606272" y="4031378"/>
            <a:ext cx="244637" cy="783056"/>
            <a:chOff x="8606272" y="4031378"/>
            <a:chExt cx="244637" cy="783056"/>
          </a:xfrm>
        </p:grpSpPr>
        <p:grpSp>
          <p:nvGrpSpPr>
            <p:cNvPr id="128" name="Google Shape;128;p4"/>
            <p:cNvGrpSpPr/>
            <p:nvPr/>
          </p:nvGrpSpPr>
          <p:grpSpPr>
            <a:xfrm rot="5400000">
              <a:off x="8478764" y="4158886"/>
              <a:ext cx="499653" cy="244637"/>
              <a:chOff x="1090025" y="-2108900"/>
              <a:chExt cx="666738" cy="326400"/>
            </a:xfrm>
          </p:grpSpPr>
          <p:sp>
            <p:nvSpPr>
              <p:cNvPr id="129" name="Google Shape;129;p4"/>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 name="Google Shape;131;p4"/>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4"/>
          <p:cNvGrpSpPr/>
          <p:nvPr/>
        </p:nvGrpSpPr>
        <p:grpSpPr>
          <a:xfrm>
            <a:off x="6498175" y="1108203"/>
            <a:ext cx="1925836" cy="180017"/>
            <a:chOff x="2811925" y="2717925"/>
            <a:chExt cx="1801025" cy="168350"/>
          </a:xfrm>
        </p:grpSpPr>
        <p:sp>
          <p:nvSpPr>
            <p:cNvPr id="133" name="Google Shape;133;p4"/>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 name="Google Shape;147;p4"/>
          <p:cNvSpPr txBox="1"/>
          <p:nvPr>
            <p:ph type="title"/>
          </p:nvPr>
        </p:nvSpPr>
        <p:spPr>
          <a:xfrm>
            <a:off x="2461500" y="445025"/>
            <a:ext cx="59628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8" name="Google Shape;148;p4"/>
          <p:cNvSpPr txBox="1"/>
          <p:nvPr>
            <p:ph idx="1" type="body"/>
          </p:nvPr>
        </p:nvSpPr>
        <p:spPr>
          <a:xfrm>
            <a:off x="720000" y="1467000"/>
            <a:ext cx="7704000" cy="31017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AutoNum type="arabicPeriod"/>
              <a:defRPr sz="1200"/>
            </a:lvl1pPr>
            <a:lvl2pPr indent="-304800" lvl="1" marL="914400" rtl="0">
              <a:lnSpc>
                <a:spcPct val="115000"/>
              </a:lnSpc>
              <a:spcBef>
                <a:spcPts val="0"/>
              </a:spcBef>
              <a:spcAft>
                <a:spcPts val="0"/>
              </a:spcAft>
              <a:buSzPts val="1200"/>
              <a:buAutoNum type="alphaLcPeriod"/>
              <a:defRPr sz="1200"/>
            </a:lvl2pPr>
            <a:lvl3pPr indent="-304800" lvl="2" marL="1371600" rtl="0">
              <a:lnSpc>
                <a:spcPct val="115000"/>
              </a:lnSpc>
              <a:spcBef>
                <a:spcPts val="0"/>
              </a:spcBef>
              <a:spcAft>
                <a:spcPts val="0"/>
              </a:spcAft>
              <a:buSzPts val="1200"/>
              <a:buAutoNum type="romanLcPeriod"/>
              <a:defRPr sz="1200"/>
            </a:lvl3pPr>
            <a:lvl4pPr indent="-304800" lvl="3" marL="1828800" rtl="0">
              <a:lnSpc>
                <a:spcPct val="115000"/>
              </a:lnSpc>
              <a:spcBef>
                <a:spcPts val="0"/>
              </a:spcBef>
              <a:spcAft>
                <a:spcPts val="0"/>
              </a:spcAft>
              <a:buSzPts val="1200"/>
              <a:buAutoNum type="arabicPeriod"/>
              <a:defRPr sz="1200"/>
            </a:lvl4pPr>
            <a:lvl5pPr indent="-304800" lvl="4" marL="2286000" rtl="0">
              <a:lnSpc>
                <a:spcPct val="115000"/>
              </a:lnSpc>
              <a:spcBef>
                <a:spcPts val="0"/>
              </a:spcBef>
              <a:spcAft>
                <a:spcPts val="0"/>
              </a:spcAft>
              <a:buSzPts val="1200"/>
              <a:buAutoNum type="alphaLcPeriod"/>
              <a:defRPr sz="1200"/>
            </a:lvl5pPr>
            <a:lvl6pPr indent="-304800" lvl="5" marL="2743200" rtl="0">
              <a:lnSpc>
                <a:spcPct val="115000"/>
              </a:lnSpc>
              <a:spcBef>
                <a:spcPts val="0"/>
              </a:spcBef>
              <a:spcAft>
                <a:spcPts val="0"/>
              </a:spcAft>
              <a:buSzPts val="1200"/>
              <a:buAutoNum type="romanLcPeriod"/>
              <a:defRPr sz="1200"/>
            </a:lvl6pPr>
            <a:lvl7pPr indent="-304800" lvl="6" marL="3200400" rtl="0">
              <a:lnSpc>
                <a:spcPct val="115000"/>
              </a:lnSpc>
              <a:spcBef>
                <a:spcPts val="0"/>
              </a:spcBef>
              <a:spcAft>
                <a:spcPts val="0"/>
              </a:spcAft>
              <a:buSzPts val="1200"/>
              <a:buAutoNum type="arabicPeriod"/>
              <a:defRPr sz="1200"/>
            </a:lvl7pPr>
            <a:lvl8pPr indent="-304800" lvl="7" marL="3657600" rtl="0">
              <a:lnSpc>
                <a:spcPct val="115000"/>
              </a:lnSpc>
              <a:spcBef>
                <a:spcPts val="0"/>
              </a:spcBef>
              <a:spcAft>
                <a:spcPts val="0"/>
              </a:spcAft>
              <a:buSzPts val="1200"/>
              <a:buAutoNum type="alphaLcPeriod"/>
              <a:defRPr sz="1200"/>
            </a:lvl8pPr>
            <a:lvl9pPr indent="-304800" lvl="8" marL="4114800" rtl="0">
              <a:lnSpc>
                <a:spcPct val="115000"/>
              </a:lnSpc>
              <a:spcBef>
                <a:spcPts val="0"/>
              </a:spcBef>
              <a:spcAft>
                <a:spcPts val="0"/>
              </a:spcAft>
              <a:buSzPts val="1200"/>
              <a:buAutoNum type="romanLcPeriod"/>
              <a:defRPr sz="12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2">
    <p:bg>
      <p:bgPr>
        <a:solidFill>
          <a:schemeClr val="lt1"/>
        </a:solidFill>
      </p:bgPr>
    </p:bg>
    <p:spTree>
      <p:nvGrpSpPr>
        <p:cNvPr id="1790" name="Shape 1790"/>
        <p:cNvGrpSpPr/>
        <p:nvPr/>
      </p:nvGrpSpPr>
      <p:grpSpPr>
        <a:xfrm>
          <a:off x="0" y="0"/>
          <a:ext cx="0" cy="0"/>
          <a:chOff x="0" y="0"/>
          <a:chExt cx="0" cy="0"/>
        </a:xfrm>
      </p:grpSpPr>
      <p:sp>
        <p:nvSpPr>
          <p:cNvPr id="1791" name="Google Shape;1791;p31"/>
          <p:cNvSpPr/>
          <p:nvPr/>
        </p:nvSpPr>
        <p:spPr>
          <a:xfrm rot="-5400000">
            <a:off x="2240418" y="2751836"/>
            <a:ext cx="1568971" cy="3214357"/>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 name="Google Shape;1792;p31"/>
          <p:cNvGrpSpPr/>
          <p:nvPr/>
        </p:nvGrpSpPr>
        <p:grpSpPr>
          <a:xfrm>
            <a:off x="449642" y="159"/>
            <a:ext cx="1381459" cy="2960399"/>
            <a:chOff x="449642" y="159"/>
            <a:chExt cx="1381459" cy="2960399"/>
          </a:xfrm>
        </p:grpSpPr>
        <p:grpSp>
          <p:nvGrpSpPr>
            <p:cNvPr id="1793" name="Google Shape;1793;p31"/>
            <p:cNvGrpSpPr/>
            <p:nvPr/>
          </p:nvGrpSpPr>
          <p:grpSpPr>
            <a:xfrm rot="5400000">
              <a:off x="-765103" y="1214904"/>
              <a:ext cx="2960399" cy="530909"/>
              <a:chOff x="6183597" y="477879"/>
              <a:chExt cx="2960399" cy="530909"/>
            </a:xfrm>
          </p:grpSpPr>
          <p:sp>
            <p:nvSpPr>
              <p:cNvPr id="1794" name="Google Shape;1794;p31"/>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1"/>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1"/>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1"/>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1"/>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1"/>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1"/>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1"/>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1"/>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1"/>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1"/>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1"/>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31"/>
            <p:cNvGrpSpPr/>
            <p:nvPr/>
          </p:nvGrpSpPr>
          <p:grpSpPr>
            <a:xfrm rot="5400000">
              <a:off x="85447" y="1214904"/>
              <a:ext cx="2960399" cy="530909"/>
              <a:chOff x="6183597" y="477879"/>
              <a:chExt cx="2960399" cy="530909"/>
            </a:xfrm>
          </p:grpSpPr>
          <p:sp>
            <p:nvSpPr>
              <p:cNvPr id="1807" name="Google Shape;1807;p31"/>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1"/>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1"/>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1"/>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1"/>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1"/>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1"/>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1"/>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1"/>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1"/>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1"/>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1"/>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19" name="Google Shape;1819;p31"/>
          <p:cNvSpPr/>
          <p:nvPr/>
        </p:nvSpPr>
        <p:spPr>
          <a:xfrm rot="10800000">
            <a:off x="4034400" y="150"/>
            <a:ext cx="5109600" cy="1781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0" name="Google Shape;1820;p31"/>
          <p:cNvGrpSpPr/>
          <p:nvPr/>
        </p:nvGrpSpPr>
        <p:grpSpPr>
          <a:xfrm>
            <a:off x="6397513" y="4102938"/>
            <a:ext cx="2746480" cy="1011135"/>
            <a:chOff x="6397513" y="3752950"/>
            <a:chExt cx="2746480" cy="1011135"/>
          </a:xfrm>
        </p:grpSpPr>
        <p:sp>
          <p:nvSpPr>
            <p:cNvPr id="1821" name="Google Shape;1821;p31"/>
            <p:cNvSpPr/>
            <p:nvPr/>
          </p:nvSpPr>
          <p:spPr>
            <a:xfrm>
              <a:off x="751646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1"/>
            <p:cNvSpPr/>
            <p:nvPr/>
          </p:nvSpPr>
          <p:spPr>
            <a:xfrm>
              <a:off x="7889454" y="40580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1"/>
            <p:cNvSpPr/>
            <p:nvPr/>
          </p:nvSpPr>
          <p:spPr>
            <a:xfrm>
              <a:off x="8261956"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1"/>
            <p:cNvSpPr/>
            <p:nvPr/>
          </p:nvSpPr>
          <p:spPr>
            <a:xfrm>
              <a:off x="86344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1"/>
            <p:cNvSpPr/>
            <p:nvPr/>
          </p:nvSpPr>
          <p:spPr>
            <a:xfrm>
              <a:off x="751646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1"/>
            <p:cNvSpPr/>
            <p:nvPr/>
          </p:nvSpPr>
          <p:spPr>
            <a:xfrm>
              <a:off x="7889454" y="43435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1"/>
            <p:cNvSpPr/>
            <p:nvPr/>
          </p:nvSpPr>
          <p:spPr>
            <a:xfrm>
              <a:off x="8261956"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1"/>
            <p:cNvSpPr/>
            <p:nvPr/>
          </p:nvSpPr>
          <p:spPr>
            <a:xfrm>
              <a:off x="86344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1"/>
            <p:cNvSpPr/>
            <p:nvPr/>
          </p:nvSpPr>
          <p:spPr>
            <a:xfrm>
              <a:off x="751646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1"/>
            <p:cNvSpPr/>
            <p:nvPr/>
          </p:nvSpPr>
          <p:spPr>
            <a:xfrm>
              <a:off x="7889454" y="46270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1"/>
            <p:cNvSpPr/>
            <p:nvPr/>
          </p:nvSpPr>
          <p:spPr>
            <a:xfrm>
              <a:off x="8261956"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1"/>
            <p:cNvSpPr/>
            <p:nvPr/>
          </p:nvSpPr>
          <p:spPr>
            <a:xfrm>
              <a:off x="86344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1"/>
            <p:cNvSpPr/>
            <p:nvPr/>
          </p:nvSpPr>
          <p:spPr>
            <a:xfrm>
              <a:off x="90069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1"/>
            <p:cNvSpPr/>
            <p:nvPr/>
          </p:nvSpPr>
          <p:spPr>
            <a:xfrm>
              <a:off x="90069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1"/>
            <p:cNvSpPr/>
            <p:nvPr/>
          </p:nvSpPr>
          <p:spPr>
            <a:xfrm>
              <a:off x="90069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1"/>
            <p:cNvSpPr/>
            <p:nvPr/>
          </p:nvSpPr>
          <p:spPr>
            <a:xfrm>
              <a:off x="7143488"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1"/>
            <p:cNvSpPr/>
            <p:nvPr/>
          </p:nvSpPr>
          <p:spPr>
            <a:xfrm>
              <a:off x="7143488"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1"/>
            <p:cNvSpPr/>
            <p:nvPr/>
          </p:nvSpPr>
          <p:spPr>
            <a:xfrm>
              <a:off x="7143488"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1"/>
            <p:cNvSpPr/>
            <p:nvPr/>
          </p:nvSpPr>
          <p:spPr>
            <a:xfrm>
              <a:off x="751646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1"/>
            <p:cNvSpPr/>
            <p:nvPr/>
          </p:nvSpPr>
          <p:spPr>
            <a:xfrm>
              <a:off x="7889454" y="375295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1"/>
            <p:cNvSpPr/>
            <p:nvPr/>
          </p:nvSpPr>
          <p:spPr>
            <a:xfrm>
              <a:off x="8261956"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1"/>
            <p:cNvSpPr/>
            <p:nvPr/>
          </p:nvSpPr>
          <p:spPr>
            <a:xfrm>
              <a:off x="86344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1"/>
            <p:cNvSpPr/>
            <p:nvPr/>
          </p:nvSpPr>
          <p:spPr>
            <a:xfrm>
              <a:off x="90069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1"/>
            <p:cNvSpPr/>
            <p:nvPr/>
          </p:nvSpPr>
          <p:spPr>
            <a:xfrm>
              <a:off x="7143488"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1"/>
            <p:cNvSpPr/>
            <p:nvPr/>
          </p:nvSpPr>
          <p:spPr>
            <a:xfrm>
              <a:off x="6770500"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1"/>
            <p:cNvSpPr/>
            <p:nvPr/>
          </p:nvSpPr>
          <p:spPr>
            <a:xfrm>
              <a:off x="6770500"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1"/>
            <p:cNvSpPr/>
            <p:nvPr/>
          </p:nvSpPr>
          <p:spPr>
            <a:xfrm>
              <a:off x="6770500"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1"/>
            <p:cNvSpPr/>
            <p:nvPr/>
          </p:nvSpPr>
          <p:spPr>
            <a:xfrm>
              <a:off x="6770500"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1"/>
            <p:cNvSpPr/>
            <p:nvPr/>
          </p:nvSpPr>
          <p:spPr>
            <a:xfrm>
              <a:off x="639751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1"/>
            <p:cNvSpPr/>
            <p:nvPr/>
          </p:nvSpPr>
          <p:spPr>
            <a:xfrm>
              <a:off x="639751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1"/>
            <p:cNvSpPr/>
            <p:nvPr/>
          </p:nvSpPr>
          <p:spPr>
            <a:xfrm>
              <a:off x="639751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1"/>
            <p:cNvSpPr/>
            <p:nvPr/>
          </p:nvSpPr>
          <p:spPr>
            <a:xfrm>
              <a:off x="639751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 name="Google Shape;1853;p31"/>
          <p:cNvGrpSpPr/>
          <p:nvPr/>
        </p:nvGrpSpPr>
        <p:grpSpPr>
          <a:xfrm>
            <a:off x="5744463" y="1721403"/>
            <a:ext cx="1925836" cy="180017"/>
            <a:chOff x="2811925" y="2717925"/>
            <a:chExt cx="1801025" cy="168350"/>
          </a:xfrm>
        </p:grpSpPr>
        <p:sp>
          <p:nvSpPr>
            <p:cNvPr id="1854" name="Google Shape;1854;p31"/>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1"/>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1"/>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1"/>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1"/>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1"/>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1"/>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1"/>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1"/>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1"/>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1"/>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1"/>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1"/>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1"/>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31"/>
          <p:cNvGrpSpPr/>
          <p:nvPr/>
        </p:nvGrpSpPr>
        <p:grpSpPr>
          <a:xfrm>
            <a:off x="715097" y="3832078"/>
            <a:ext cx="244637" cy="783056"/>
            <a:chOff x="8606272" y="4031378"/>
            <a:chExt cx="244637" cy="783056"/>
          </a:xfrm>
        </p:grpSpPr>
        <p:grpSp>
          <p:nvGrpSpPr>
            <p:cNvPr id="1869" name="Google Shape;1869;p31"/>
            <p:cNvGrpSpPr/>
            <p:nvPr/>
          </p:nvGrpSpPr>
          <p:grpSpPr>
            <a:xfrm rot="5400000">
              <a:off x="8478764" y="4158886"/>
              <a:ext cx="499653" cy="244637"/>
              <a:chOff x="1090025" y="-2108900"/>
              <a:chExt cx="666738" cy="326400"/>
            </a:xfrm>
          </p:grpSpPr>
          <p:sp>
            <p:nvSpPr>
              <p:cNvPr id="1870" name="Google Shape;1870;p31"/>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1"/>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2" name="Google Shape;1872;p31"/>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31"/>
          <p:cNvGrpSpPr/>
          <p:nvPr/>
        </p:nvGrpSpPr>
        <p:grpSpPr>
          <a:xfrm rot="5400000">
            <a:off x="-1214753" y="3397854"/>
            <a:ext cx="2960399" cy="530909"/>
            <a:chOff x="6183597" y="477879"/>
            <a:chExt cx="2960399" cy="530909"/>
          </a:xfrm>
        </p:grpSpPr>
        <p:sp>
          <p:nvSpPr>
            <p:cNvPr id="1874" name="Google Shape;1874;p31"/>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1"/>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1"/>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1"/>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1"/>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1"/>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1"/>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1"/>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1"/>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1"/>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1"/>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1"/>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 name="Google Shape;1886;p31"/>
          <p:cNvSpPr txBox="1"/>
          <p:nvPr>
            <p:ph idx="1" type="subTitle"/>
          </p:nvPr>
        </p:nvSpPr>
        <p:spPr>
          <a:xfrm>
            <a:off x="5579400" y="2153200"/>
            <a:ext cx="2839800" cy="1427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87" name="Google Shape;1887;p31"/>
          <p:cNvSpPr txBox="1"/>
          <p:nvPr>
            <p:ph type="title"/>
          </p:nvPr>
        </p:nvSpPr>
        <p:spPr>
          <a:xfrm>
            <a:off x="4759200" y="594250"/>
            <a:ext cx="3660000" cy="694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solidFill>
          <a:schemeClr val="dk1"/>
        </a:solidFill>
      </p:bgPr>
    </p:bg>
    <p:spTree>
      <p:nvGrpSpPr>
        <p:cNvPr id="1888" name="Shape 1888"/>
        <p:cNvGrpSpPr/>
        <p:nvPr/>
      </p:nvGrpSpPr>
      <p:grpSpPr>
        <a:xfrm>
          <a:off x="0" y="0"/>
          <a:ext cx="0" cy="0"/>
          <a:chOff x="0" y="0"/>
          <a:chExt cx="0" cy="0"/>
        </a:xfrm>
      </p:grpSpPr>
      <p:sp>
        <p:nvSpPr>
          <p:cNvPr id="1889" name="Google Shape;1889;p32"/>
          <p:cNvSpPr/>
          <p:nvPr/>
        </p:nvSpPr>
        <p:spPr>
          <a:xfrm rot="10800000">
            <a:off x="5269800" y="225"/>
            <a:ext cx="3874200" cy="1241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0" name="Google Shape;1890;p32"/>
          <p:cNvGrpSpPr/>
          <p:nvPr/>
        </p:nvGrpSpPr>
        <p:grpSpPr>
          <a:xfrm flipH="1">
            <a:off x="6048664" y="1139753"/>
            <a:ext cx="1925836" cy="180017"/>
            <a:chOff x="2811925" y="2717925"/>
            <a:chExt cx="1801025" cy="168350"/>
          </a:xfrm>
        </p:grpSpPr>
        <p:sp>
          <p:nvSpPr>
            <p:cNvPr id="1891" name="Google Shape;1891;p32"/>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2"/>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2"/>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2"/>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2"/>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2"/>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2"/>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2"/>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2"/>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2"/>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2"/>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2"/>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2"/>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2"/>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32"/>
          <p:cNvGrpSpPr/>
          <p:nvPr/>
        </p:nvGrpSpPr>
        <p:grpSpPr>
          <a:xfrm>
            <a:off x="-3" y="321729"/>
            <a:ext cx="2960399" cy="530909"/>
            <a:chOff x="6183597" y="477879"/>
            <a:chExt cx="2960399" cy="530909"/>
          </a:xfrm>
        </p:grpSpPr>
        <p:sp>
          <p:nvSpPr>
            <p:cNvPr id="1906" name="Google Shape;1906;p32"/>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2"/>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2"/>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2"/>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2"/>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2"/>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2"/>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2"/>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2"/>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2"/>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2"/>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2"/>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 name="Google Shape;1918;p32"/>
          <p:cNvGrpSpPr/>
          <p:nvPr/>
        </p:nvGrpSpPr>
        <p:grpSpPr>
          <a:xfrm>
            <a:off x="257722" y="3825453"/>
            <a:ext cx="244637" cy="783056"/>
            <a:chOff x="8606272" y="4031378"/>
            <a:chExt cx="244637" cy="783056"/>
          </a:xfrm>
        </p:grpSpPr>
        <p:grpSp>
          <p:nvGrpSpPr>
            <p:cNvPr id="1919" name="Google Shape;1919;p32"/>
            <p:cNvGrpSpPr/>
            <p:nvPr/>
          </p:nvGrpSpPr>
          <p:grpSpPr>
            <a:xfrm rot="5400000">
              <a:off x="8478764" y="4158886"/>
              <a:ext cx="499653" cy="244637"/>
              <a:chOff x="1090025" y="-2108900"/>
              <a:chExt cx="666738" cy="326400"/>
            </a:xfrm>
          </p:grpSpPr>
          <p:sp>
            <p:nvSpPr>
              <p:cNvPr id="1920" name="Google Shape;1920;p32"/>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2"/>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2" name="Google Shape;1922;p32"/>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3" name="Google Shape;1923;p32"/>
          <p:cNvSpPr txBox="1"/>
          <p:nvPr>
            <p:ph idx="1" type="subTitle"/>
          </p:nvPr>
        </p:nvSpPr>
        <p:spPr>
          <a:xfrm>
            <a:off x="898200" y="1376300"/>
            <a:ext cx="2907600" cy="480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Font typeface="Bebas Neue"/>
              <a:buNone/>
              <a:defRPr b="1" sz="2000">
                <a:latin typeface="Raleway"/>
                <a:ea typeface="Raleway"/>
                <a:cs typeface="Raleway"/>
                <a:sym typeface="Raleway"/>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24" name="Google Shape;1924;p32"/>
          <p:cNvSpPr txBox="1"/>
          <p:nvPr>
            <p:ph idx="2" type="subTitle"/>
          </p:nvPr>
        </p:nvSpPr>
        <p:spPr>
          <a:xfrm>
            <a:off x="898200" y="3181700"/>
            <a:ext cx="2907600" cy="4800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Font typeface="Bebas Neue"/>
              <a:buNone/>
              <a:defRPr b="1" sz="2000">
                <a:latin typeface="Raleway"/>
                <a:ea typeface="Raleway"/>
                <a:cs typeface="Raleway"/>
                <a:sym typeface="Raleway"/>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25" name="Google Shape;1925;p32"/>
          <p:cNvSpPr txBox="1"/>
          <p:nvPr>
            <p:ph idx="3" type="subTitle"/>
          </p:nvPr>
        </p:nvSpPr>
        <p:spPr>
          <a:xfrm>
            <a:off x="898200" y="1816850"/>
            <a:ext cx="2907600" cy="713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26" name="Google Shape;1926;p32"/>
          <p:cNvSpPr txBox="1"/>
          <p:nvPr>
            <p:ph idx="4" type="subTitle"/>
          </p:nvPr>
        </p:nvSpPr>
        <p:spPr>
          <a:xfrm>
            <a:off x="898200" y="3623850"/>
            <a:ext cx="2907600" cy="713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27" name="Google Shape;1927;p32"/>
          <p:cNvSpPr txBox="1"/>
          <p:nvPr>
            <p:ph type="title"/>
          </p:nvPr>
        </p:nvSpPr>
        <p:spPr>
          <a:xfrm>
            <a:off x="5516575" y="445025"/>
            <a:ext cx="29076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bg>
      <p:bgPr>
        <a:solidFill>
          <a:schemeClr val="accent1"/>
        </a:solidFill>
      </p:bgPr>
    </p:bg>
    <p:spTree>
      <p:nvGrpSpPr>
        <p:cNvPr id="1928" name="Shape 1928"/>
        <p:cNvGrpSpPr/>
        <p:nvPr/>
      </p:nvGrpSpPr>
      <p:grpSpPr>
        <a:xfrm>
          <a:off x="0" y="0"/>
          <a:ext cx="0" cy="0"/>
          <a:chOff x="0" y="0"/>
          <a:chExt cx="0" cy="0"/>
        </a:xfrm>
      </p:grpSpPr>
      <p:sp>
        <p:nvSpPr>
          <p:cNvPr id="1929" name="Google Shape;1929;p33"/>
          <p:cNvSpPr/>
          <p:nvPr/>
        </p:nvSpPr>
        <p:spPr>
          <a:xfrm rot="10800000">
            <a:off x="4655100" y="225"/>
            <a:ext cx="4488900" cy="1190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0" name="Google Shape;1930;p33"/>
          <p:cNvGrpSpPr/>
          <p:nvPr/>
        </p:nvGrpSpPr>
        <p:grpSpPr>
          <a:xfrm>
            <a:off x="6282963" y="1102441"/>
            <a:ext cx="1925836" cy="180017"/>
            <a:chOff x="2811925" y="2717925"/>
            <a:chExt cx="1801025" cy="168350"/>
          </a:xfrm>
        </p:grpSpPr>
        <p:sp>
          <p:nvSpPr>
            <p:cNvPr id="1931" name="Google Shape;1931;p33"/>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3"/>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3"/>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3"/>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3"/>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3"/>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3"/>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3"/>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3"/>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3"/>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3"/>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3"/>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3"/>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3"/>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5" name="Google Shape;1945;p33"/>
          <p:cNvSpPr/>
          <p:nvPr/>
        </p:nvSpPr>
        <p:spPr>
          <a:xfrm rot="-5400000">
            <a:off x="1055801" y="3785587"/>
            <a:ext cx="890812" cy="1825010"/>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6" name="Google Shape;1946;p33"/>
          <p:cNvGrpSpPr/>
          <p:nvPr/>
        </p:nvGrpSpPr>
        <p:grpSpPr>
          <a:xfrm rot="-5400000">
            <a:off x="3077722" y="4216966"/>
            <a:ext cx="244637" cy="783056"/>
            <a:chOff x="8606272" y="4031378"/>
            <a:chExt cx="244637" cy="783056"/>
          </a:xfrm>
        </p:grpSpPr>
        <p:grpSp>
          <p:nvGrpSpPr>
            <p:cNvPr id="1947" name="Google Shape;1947;p33"/>
            <p:cNvGrpSpPr/>
            <p:nvPr/>
          </p:nvGrpSpPr>
          <p:grpSpPr>
            <a:xfrm rot="5400000">
              <a:off x="8478764" y="4158886"/>
              <a:ext cx="499653" cy="244637"/>
              <a:chOff x="1090025" y="-2108900"/>
              <a:chExt cx="666738" cy="326400"/>
            </a:xfrm>
          </p:grpSpPr>
          <p:sp>
            <p:nvSpPr>
              <p:cNvPr id="1948" name="Google Shape;1948;p33"/>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3"/>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0" name="Google Shape;1950;p33"/>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33"/>
          <p:cNvGrpSpPr/>
          <p:nvPr/>
        </p:nvGrpSpPr>
        <p:grpSpPr>
          <a:xfrm>
            <a:off x="-12" y="181988"/>
            <a:ext cx="2372530" cy="706022"/>
            <a:chOff x="-12" y="181988"/>
            <a:chExt cx="2372530" cy="706022"/>
          </a:xfrm>
        </p:grpSpPr>
        <p:sp>
          <p:nvSpPr>
            <p:cNvPr id="1952" name="Google Shape;1952;p33"/>
            <p:cNvSpPr/>
            <p:nvPr/>
          </p:nvSpPr>
          <p:spPr>
            <a:xfrm>
              <a:off x="-12"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3"/>
            <p:cNvSpPr/>
            <p:nvPr/>
          </p:nvSpPr>
          <p:spPr>
            <a:xfrm>
              <a:off x="372979" y="18198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3"/>
            <p:cNvSpPr/>
            <p:nvPr/>
          </p:nvSpPr>
          <p:spPr>
            <a:xfrm>
              <a:off x="745481"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3"/>
            <p:cNvSpPr/>
            <p:nvPr/>
          </p:nvSpPr>
          <p:spPr>
            <a:xfrm>
              <a:off x="11179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3"/>
            <p:cNvSpPr/>
            <p:nvPr/>
          </p:nvSpPr>
          <p:spPr>
            <a:xfrm>
              <a:off x="-12"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3"/>
            <p:cNvSpPr/>
            <p:nvPr/>
          </p:nvSpPr>
          <p:spPr>
            <a:xfrm>
              <a:off x="372979" y="467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3"/>
            <p:cNvSpPr/>
            <p:nvPr/>
          </p:nvSpPr>
          <p:spPr>
            <a:xfrm>
              <a:off x="745481"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3"/>
            <p:cNvSpPr/>
            <p:nvPr/>
          </p:nvSpPr>
          <p:spPr>
            <a:xfrm>
              <a:off x="11179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3"/>
            <p:cNvSpPr/>
            <p:nvPr/>
          </p:nvSpPr>
          <p:spPr>
            <a:xfrm>
              <a:off x="-12"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3"/>
            <p:cNvSpPr/>
            <p:nvPr/>
          </p:nvSpPr>
          <p:spPr>
            <a:xfrm>
              <a:off x="372979" y="750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3"/>
            <p:cNvSpPr/>
            <p:nvPr/>
          </p:nvSpPr>
          <p:spPr>
            <a:xfrm>
              <a:off x="745481"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3"/>
            <p:cNvSpPr/>
            <p:nvPr/>
          </p:nvSpPr>
          <p:spPr>
            <a:xfrm>
              <a:off x="11179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3"/>
            <p:cNvSpPr/>
            <p:nvPr/>
          </p:nvSpPr>
          <p:spPr>
            <a:xfrm>
              <a:off x="14904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3"/>
            <p:cNvSpPr/>
            <p:nvPr/>
          </p:nvSpPr>
          <p:spPr>
            <a:xfrm>
              <a:off x="14904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3"/>
            <p:cNvSpPr/>
            <p:nvPr/>
          </p:nvSpPr>
          <p:spPr>
            <a:xfrm>
              <a:off x="14904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3"/>
            <p:cNvSpPr/>
            <p:nvPr/>
          </p:nvSpPr>
          <p:spPr>
            <a:xfrm>
              <a:off x="18629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3"/>
            <p:cNvSpPr/>
            <p:nvPr/>
          </p:nvSpPr>
          <p:spPr>
            <a:xfrm>
              <a:off x="18629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3"/>
            <p:cNvSpPr/>
            <p:nvPr/>
          </p:nvSpPr>
          <p:spPr>
            <a:xfrm>
              <a:off x="18629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3"/>
            <p:cNvSpPr/>
            <p:nvPr/>
          </p:nvSpPr>
          <p:spPr>
            <a:xfrm>
              <a:off x="22354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3"/>
            <p:cNvSpPr/>
            <p:nvPr/>
          </p:nvSpPr>
          <p:spPr>
            <a:xfrm>
              <a:off x="22354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3"/>
            <p:cNvSpPr/>
            <p:nvPr/>
          </p:nvSpPr>
          <p:spPr>
            <a:xfrm>
              <a:off x="22354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3" name="Google Shape;1973;p33"/>
          <p:cNvSpPr txBox="1"/>
          <p:nvPr>
            <p:ph type="title"/>
          </p:nvPr>
        </p:nvSpPr>
        <p:spPr>
          <a:xfrm>
            <a:off x="720000" y="1848463"/>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74" name="Google Shape;1974;p33"/>
          <p:cNvSpPr txBox="1"/>
          <p:nvPr>
            <p:ph idx="1" type="subTitle"/>
          </p:nvPr>
        </p:nvSpPr>
        <p:spPr>
          <a:xfrm>
            <a:off x="720000" y="2259800"/>
            <a:ext cx="2336400" cy="84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75" name="Google Shape;1975;p33"/>
          <p:cNvSpPr txBox="1"/>
          <p:nvPr>
            <p:ph idx="2" type="title"/>
          </p:nvPr>
        </p:nvSpPr>
        <p:spPr>
          <a:xfrm>
            <a:off x="3398838" y="237633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76" name="Google Shape;1976;p33"/>
          <p:cNvSpPr txBox="1"/>
          <p:nvPr>
            <p:ph idx="3" type="subTitle"/>
          </p:nvPr>
        </p:nvSpPr>
        <p:spPr>
          <a:xfrm>
            <a:off x="3398838" y="2793284"/>
            <a:ext cx="2336400" cy="84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77" name="Google Shape;1977;p33"/>
          <p:cNvSpPr txBox="1"/>
          <p:nvPr>
            <p:ph idx="4" type="title"/>
          </p:nvPr>
        </p:nvSpPr>
        <p:spPr>
          <a:xfrm>
            <a:off x="6077675" y="2903888"/>
            <a:ext cx="233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78" name="Google Shape;1978;p33"/>
          <p:cNvSpPr txBox="1"/>
          <p:nvPr>
            <p:ph idx="5" type="subTitle"/>
          </p:nvPr>
        </p:nvSpPr>
        <p:spPr>
          <a:xfrm>
            <a:off x="6077675" y="3321309"/>
            <a:ext cx="2336400" cy="84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79" name="Google Shape;1979;p33"/>
          <p:cNvSpPr txBox="1"/>
          <p:nvPr>
            <p:ph idx="6" type="title"/>
          </p:nvPr>
        </p:nvSpPr>
        <p:spPr>
          <a:xfrm>
            <a:off x="5091775" y="445025"/>
            <a:ext cx="33321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bg>
      <p:bgPr>
        <a:solidFill>
          <a:schemeClr val="accent1"/>
        </a:solidFill>
      </p:bgPr>
    </p:bg>
    <p:spTree>
      <p:nvGrpSpPr>
        <p:cNvPr id="1980" name="Shape 1980"/>
        <p:cNvGrpSpPr/>
        <p:nvPr/>
      </p:nvGrpSpPr>
      <p:grpSpPr>
        <a:xfrm>
          <a:off x="0" y="0"/>
          <a:ext cx="0" cy="0"/>
          <a:chOff x="0" y="0"/>
          <a:chExt cx="0" cy="0"/>
        </a:xfrm>
      </p:grpSpPr>
      <p:sp>
        <p:nvSpPr>
          <p:cNvPr id="1981" name="Google Shape;1981;p34"/>
          <p:cNvSpPr/>
          <p:nvPr/>
        </p:nvSpPr>
        <p:spPr>
          <a:xfrm rot="-5400000">
            <a:off x="878051" y="3621189"/>
            <a:ext cx="998659" cy="2045956"/>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2" name="Google Shape;1982;p34"/>
          <p:cNvGrpSpPr/>
          <p:nvPr/>
        </p:nvGrpSpPr>
        <p:grpSpPr>
          <a:xfrm rot="5400000">
            <a:off x="7968138" y="3976712"/>
            <a:ext cx="1627530" cy="706022"/>
            <a:chOff x="7387025" y="311700"/>
            <a:chExt cx="1627530" cy="706022"/>
          </a:xfrm>
        </p:grpSpPr>
        <p:sp>
          <p:nvSpPr>
            <p:cNvPr id="1983" name="Google Shape;1983;p34"/>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4"/>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4"/>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4"/>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4"/>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4"/>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4"/>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4"/>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4"/>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4"/>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4"/>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4"/>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4"/>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4"/>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4"/>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 name="Google Shape;1998;p34"/>
          <p:cNvGrpSpPr/>
          <p:nvPr/>
        </p:nvGrpSpPr>
        <p:grpSpPr>
          <a:xfrm rot="5400000">
            <a:off x="7114138" y="3976712"/>
            <a:ext cx="1627530" cy="706022"/>
            <a:chOff x="7387025" y="311700"/>
            <a:chExt cx="1627530" cy="706022"/>
          </a:xfrm>
        </p:grpSpPr>
        <p:sp>
          <p:nvSpPr>
            <p:cNvPr id="1999" name="Google Shape;1999;p34"/>
            <p:cNvSpPr/>
            <p:nvPr/>
          </p:nvSpPr>
          <p:spPr>
            <a:xfrm>
              <a:off x="7387025" y="31170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4"/>
            <p:cNvSpPr/>
            <p:nvPr/>
          </p:nvSpPr>
          <p:spPr>
            <a:xfrm>
              <a:off x="7760016" y="31170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4"/>
            <p:cNvSpPr/>
            <p:nvPr/>
          </p:nvSpPr>
          <p:spPr>
            <a:xfrm>
              <a:off x="8132518"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4"/>
            <p:cNvSpPr/>
            <p:nvPr/>
          </p:nvSpPr>
          <p:spPr>
            <a:xfrm>
              <a:off x="85050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4"/>
            <p:cNvSpPr/>
            <p:nvPr/>
          </p:nvSpPr>
          <p:spPr>
            <a:xfrm>
              <a:off x="7387025" y="597157"/>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4"/>
            <p:cNvSpPr/>
            <p:nvPr/>
          </p:nvSpPr>
          <p:spPr>
            <a:xfrm>
              <a:off x="7760016" y="597157"/>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4"/>
            <p:cNvSpPr/>
            <p:nvPr/>
          </p:nvSpPr>
          <p:spPr>
            <a:xfrm>
              <a:off x="8132518"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4"/>
            <p:cNvSpPr/>
            <p:nvPr/>
          </p:nvSpPr>
          <p:spPr>
            <a:xfrm>
              <a:off x="85050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4"/>
            <p:cNvSpPr/>
            <p:nvPr/>
          </p:nvSpPr>
          <p:spPr>
            <a:xfrm>
              <a:off x="7387025" y="880687"/>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4"/>
            <p:cNvSpPr/>
            <p:nvPr/>
          </p:nvSpPr>
          <p:spPr>
            <a:xfrm>
              <a:off x="7760016" y="880687"/>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4"/>
            <p:cNvSpPr/>
            <p:nvPr/>
          </p:nvSpPr>
          <p:spPr>
            <a:xfrm>
              <a:off x="8132518"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4"/>
            <p:cNvSpPr/>
            <p:nvPr/>
          </p:nvSpPr>
          <p:spPr>
            <a:xfrm>
              <a:off x="85050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4"/>
            <p:cNvSpPr/>
            <p:nvPr/>
          </p:nvSpPr>
          <p:spPr>
            <a:xfrm>
              <a:off x="8877520" y="31170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4"/>
            <p:cNvSpPr/>
            <p:nvPr/>
          </p:nvSpPr>
          <p:spPr>
            <a:xfrm>
              <a:off x="8877520" y="597157"/>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4"/>
            <p:cNvSpPr/>
            <p:nvPr/>
          </p:nvSpPr>
          <p:spPr>
            <a:xfrm>
              <a:off x="8877520" y="880687"/>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4" name="Google Shape;2014;p34"/>
          <p:cNvSpPr/>
          <p:nvPr/>
        </p:nvSpPr>
        <p:spPr>
          <a:xfrm rot="10800000">
            <a:off x="2111988" y="-12850"/>
            <a:ext cx="4920000" cy="12312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5" name="Google Shape;2015;p34"/>
          <p:cNvGrpSpPr/>
          <p:nvPr/>
        </p:nvGrpSpPr>
        <p:grpSpPr>
          <a:xfrm>
            <a:off x="3609069" y="1120916"/>
            <a:ext cx="1925836" cy="180017"/>
            <a:chOff x="2811925" y="2717925"/>
            <a:chExt cx="1801025" cy="168350"/>
          </a:xfrm>
        </p:grpSpPr>
        <p:sp>
          <p:nvSpPr>
            <p:cNvPr id="2016" name="Google Shape;2016;p34"/>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4"/>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4"/>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4"/>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4"/>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4"/>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4"/>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4"/>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4"/>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4"/>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4"/>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4"/>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4"/>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4"/>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34"/>
          <p:cNvGrpSpPr/>
          <p:nvPr/>
        </p:nvGrpSpPr>
        <p:grpSpPr>
          <a:xfrm>
            <a:off x="7" y="9"/>
            <a:ext cx="1500331" cy="1819651"/>
            <a:chOff x="6928557" y="-1869366"/>
            <a:chExt cx="1500331" cy="1819651"/>
          </a:xfrm>
        </p:grpSpPr>
        <p:sp>
          <p:nvSpPr>
            <p:cNvPr id="2031" name="Google Shape;2031;p34"/>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4"/>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4"/>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4"/>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4"/>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4"/>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4"/>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4"/>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4"/>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4"/>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4"/>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4"/>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4"/>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4"/>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4"/>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4"/>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34"/>
          <p:cNvGrpSpPr/>
          <p:nvPr/>
        </p:nvGrpSpPr>
        <p:grpSpPr>
          <a:xfrm>
            <a:off x="8550422" y="445028"/>
            <a:ext cx="244637" cy="783056"/>
            <a:chOff x="8606272" y="4031378"/>
            <a:chExt cx="244637" cy="783056"/>
          </a:xfrm>
        </p:grpSpPr>
        <p:grpSp>
          <p:nvGrpSpPr>
            <p:cNvPr id="2048" name="Google Shape;2048;p34"/>
            <p:cNvGrpSpPr/>
            <p:nvPr/>
          </p:nvGrpSpPr>
          <p:grpSpPr>
            <a:xfrm rot="5400000">
              <a:off x="8478764" y="4158886"/>
              <a:ext cx="499653" cy="244637"/>
              <a:chOff x="1090025" y="-2108900"/>
              <a:chExt cx="666738" cy="326400"/>
            </a:xfrm>
          </p:grpSpPr>
          <p:sp>
            <p:nvSpPr>
              <p:cNvPr id="2049" name="Google Shape;2049;p34"/>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4"/>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1" name="Google Shape;2051;p34"/>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2" name="Google Shape;2052;p34"/>
          <p:cNvSpPr txBox="1"/>
          <p:nvPr>
            <p:ph type="title"/>
          </p:nvPr>
        </p:nvSpPr>
        <p:spPr>
          <a:xfrm>
            <a:off x="863063" y="3302600"/>
            <a:ext cx="2107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53" name="Google Shape;2053;p34"/>
          <p:cNvSpPr txBox="1"/>
          <p:nvPr>
            <p:ph idx="1" type="subTitle"/>
          </p:nvPr>
        </p:nvSpPr>
        <p:spPr>
          <a:xfrm>
            <a:off x="863063" y="3719050"/>
            <a:ext cx="2107500" cy="63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54" name="Google Shape;2054;p34"/>
          <p:cNvSpPr txBox="1"/>
          <p:nvPr>
            <p:ph idx="2" type="title"/>
          </p:nvPr>
        </p:nvSpPr>
        <p:spPr>
          <a:xfrm>
            <a:off x="3518225" y="3302600"/>
            <a:ext cx="2107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55" name="Google Shape;2055;p34"/>
          <p:cNvSpPr txBox="1"/>
          <p:nvPr>
            <p:ph idx="3" type="subTitle"/>
          </p:nvPr>
        </p:nvSpPr>
        <p:spPr>
          <a:xfrm>
            <a:off x="3518225" y="3719050"/>
            <a:ext cx="2107500" cy="63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56" name="Google Shape;2056;p34"/>
          <p:cNvSpPr txBox="1"/>
          <p:nvPr>
            <p:ph idx="4" type="title"/>
          </p:nvPr>
        </p:nvSpPr>
        <p:spPr>
          <a:xfrm>
            <a:off x="6173413" y="3302600"/>
            <a:ext cx="2107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57" name="Google Shape;2057;p34"/>
          <p:cNvSpPr txBox="1"/>
          <p:nvPr>
            <p:ph idx="5" type="subTitle"/>
          </p:nvPr>
        </p:nvSpPr>
        <p:spPr>
          <a:xfrm>
            <a:off x="6173413" y="3719050"/>
            <a:ext cx="2107500" cy="63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58" name="Google Shape;2058;p34"/>
          <p:cNvSpPr txBox="1"/>
          <p:nvPr>
            <p:ph idx="6" type="title"/>
          </p:nvPr>
        </p:nvSpPr>
        <p:spPr>
          <a:xfrm>
            <a:off x="2399388" y="445025"/>
            <a:ext cx="43452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bg>
      <p:bgPr>
        <a:solidFill>
          <a:schemeClr val="dk1"/>
        </a:solidFill>
      </p:bgPr>
    </p:bg>
    <p:spTree>
      <p:nvGrpSpPr>
        <p:cNvPr id="2059" name="Shape 2059"/>
        <p:cNvGrpSpPr/>
        <p:nvPr/>
      </p:nvGrpSpPr>
      <p:grpSpPr>
        <a:xfrm>
          <a:off x="0" y="0"/>
          <a:ext cx="0" cy="0"/>
          <a:chOff x="0" y="0"/>
          <a:chExt cx="0" cy="0"/>
        </a:xfrm>
      </p:grpSpPr>
      <p:sp>
        <p:nvSpPr>
          <p:cNvPr id="2060" name="Google Shape;2060;p35"/>
          <p:cNvSpPr/>
          <p:nvPr/>
        </p:nvSpPr>
        <p:spPr>
          <a:xfrm rot="-5400000">
            <a:off x="7723559" y="3732112"/>
            <a:ext cx="931829" cy="1909042"/>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5"/>
          <p:cNvSpPr/>
          <p:nvPr/>
        </p:nvSpPr>
        <p:spPr>
          <a:xfrm>
            <a:off x="300" y="2953925"/>
            <a:ext cx="3649800" cy="2210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2" name="Google Shape;2062;p35"/>
          <p:cNvGrpSpPr/>
          <p:nvPr/>
        </p:nvGrpSpPr>
        <p:grpSpPr>
          <a:xfrm>
            <a:off x="3152772" y="1810903"/>
            <a:ext cx="244637" cy="783056"/>
            <a:chOff x="8606272" y="4031378"/>
            <a:chExt cx="244637" cy="783056"/>
          </a:xfrm>
        </p:grpSpPr>
        <p:grpSp>
          <p:nvGrpSpPr>
            <p:cNvPr id="2063" name="Google Shape;2063;p35"/>
            <p:cNvGrpSpPr/>
            <p:nvPr/>
          </p:nvGrpSpPr>
          <p:grpSpPr>
            <a:xfrm rot="5400000">
              <a:off x="8478764" y="4158886"/>
              <a:ext cx="499653" cy="244637"/>
              <a:chOff x="1090025" y="-2108900"/>
              <a:chExt cx="666738" cy="326400"/>
            </a:xfrm>
          </p:grpSpPr>
          <p:sp>
            <p:nvSpPr>
              <p:cNvPr id="2064" name="Google Shape;2064;p35"/>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5"/>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6" name="Google Shape;2066;p35"/>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 name="Google Shape;2067;p35"/>
          <p:cNvGrpSpPr/>
          <p:nvPr/>
        </p:nvGrpSpPr>
        <p:grpSpPr>
          <a:xfrm>
            <a:off x="7" y="9"/>
            <a:ext cx="2442069" cy="2354851"/>
            <a:chOff x="7" y="9"/>
            <a:chExt cx="2442069" cy="2354851"/>
          </a:xfrm>
        </p:grpSpPr>
        <p:sp>
          <p:nvSpPr>
            <p:cNvPr id="2068" name="Google Shape;2068;p35"/>
            <p:cNvSpPr/>
            <p:nvPr/>
          </p:nvSpPr>
          <p:spPr>
            <a:xfrm>
              <a:off x="1416527"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5"/>
            <p:cNvSpPr/>
            <p:nvPr/>
          </p:nvSpPr>
          <p:spPr>
            <a:xfrm>
              <a:off x="1416527"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5"/>
            <p:cNvSpPr/>
            <p:nvPr/>
          </p:nvSpPr>
          <p:spPr>
            <a:xfrm>
              <a:off x="1416527"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5"/>
            <p:cNvSpPr/>
            <p:nvPr/>
          </p:nvSpPr>
          <p:spPr>
            <a:xfrm>
              <a:off x="944175"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5"/>
            <p:cNvSpPr/>
            <p:nvPr/>
          </p:nvSpPr>
          <p:spPr>
            <a:xfrm>
              <a:off x="944175"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5"/>
            <p:cNvSpPr/>
            <p:nvPr/>
          </p:nvSpPr>
          <p:spPr>
            <a:xfrm>
              <a:off x="944175"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5"/>
            <p:cNvSpPr/>
            <p:nvPr/>
          </p:nvSpPr>
          <p:spPr>
            <a:xfrm>
              <a:off x="472083" y="9"/>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5"/>
            <p:cNvSpPr/>
            <p:nvPr/>
          </p:nvSpPr>
          <p:spPr>
            <a:xfrm>
              <a:off x="472083" y="599658"/>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5"/>
            <p:cNvSpPr/>
            <p:nvPr/>
          </p:nvSpPr>
          <p:spPr>
            <a:xfrm>
              <a:off x="472083" y="1200378"/>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5"/>
            <p:cNvSpPr/>
            <p:nvPr/>
          </p:nvSpPr>
          <p:spPr>
            <a:xfrm>
              <a:off x="7" y="9"/>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5"/>
            <p:cNvSpPr/>
            <p:nvPr/>
          </p:nvSpPr>
          <p:spPr>
            <a:xfrm>
              <a:off x="7" y="599658"/>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5"/>
            <p:cNvSpPr/>
            <p:nvPr/>
          </p:nvSpPr>
          <p:spPr>
            <a:xfrm>
              <a:off x="7" y="1200378"/>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5"/>
            <p:cNvSpPr/>
            <p:nvPr/>
          </p:nvSpPr>
          <p:spPr>
            <a:xfrm>
              <a:off x="1416527"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5"/>
            <p:cNvSpPr/>
            <p:nvPr/>
          </p:nvSpPr>
          <p:spPr>
            <a:xfrm>
              <a:off x="944175"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5"/>
            <p:cNvSpPr/>
            <p:nvPr/>
          </p:nvSpPr>
          <p:spPr>
            <a:xfrm>
              <a:off x="472083" y="17355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5"/>
            <p:cNvSpPr/>
            <p:nvPr/>
          </p:nvSpPr>
          <p:spPr>
            <a:xfrm>
              <a:off x="7" y="17355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5"/>
            <p:cNvSpPr/>
            <p:nvPr/>
          </p:nvSpPr>
          <p:spPr>
            <a:xfrm>
              <a:off x="2358265"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5"/>
            <p:cNvSpPr/>
            <p:nvPr/>
          </p:nvSpPr>
          <p:spPr>
            <a:xfrm>
              <a:off x="2358265"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5"/>
            <p:cNvSpPr/>
            <p:nvPr/>
          </p:nvSpPr>
          <p:spPr>
            <a:xfrm>
              <a:off x="2358265"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5"/>
            <p:cNvSpPr/>
            <p:nvPr/>
          </p:nvSpPr>
          <p:spPr>
            <a:xfrm>
              <a:off x="1885913"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5"/>
            <p:cNvSpPr/>
            <p:nvPr/>
          </p:nvSpPr>
          <p:spPr>
            <a:xfrm>
              <a:off x="1885913"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5"/>
            <p:cNvSpPr/>
            <p:nvPr/>
          </p:nvSpPr>
          <p:spPr>
            <a:xfrm>
              <a:off x="1885913"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5"/>
            <p:cNvSpPr/>
            <p:nvPr/>
          </p:nvSpPr>
          <p:spPr>
            <a:xfrm>
              <a:off x="2358265"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5"/>
            <p:cNvSpPr/>
            <p:nvPr/>
          </p:nvSpPr>
          <p:spPr>
            <a:xfrm>
              <a:off x="1885913"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5"/>
            <p:cNvSpPr/>
            <p:nvPr/>
          </p:nvSpPr>
          <p:spPr>
            <a:xfrm>
              <a:off x="1416527"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5"/>
            <p:cNvSpPr/>
            <p:nvPr/>
          </p:nvSpPr>
          <p:spPr>
            <a:xfrm>
              <a:off x="944175"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5"/>
            <p:cNvSpPr/>
            <p:nvPr/>
          </p:nvSpPr>
          <p:spPr>
            <a:xfrm>
              <a:off x="472083" y="22707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5"/>
            <p:cNvSpPr/>
            <p:nvPr/>
          </p:nvSpPr>
          <p:spPr>
            <a:xfrm>
              <a:off x="7" y="22707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5"/>
            <p:cNvSpPr/>
            <p:nvPr/>
          </p:nvSpPr>
          <p:spPr>
            <a:xfrm>
              <a:off x="2358265"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5"/>
            <p:cNvSpPr/>
            <p:nvPr/>
          </p:nvSpPr>
          <p:spPr>
            <a:xfrm>
              <a:off x="1885913"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8" name="Google Shape;2098;p35"/>
          <p:cNvSpPr txBox="1"/>
          <p:nvPr>
            <p:ph type="title"/>
          </p:nvPr>
        </p:nvSpPr>
        <p:spPr>
          <a:xfrm>
            <a:off x="3887088" y="3863200"/>
            <a:ext cx="1539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99" name="Google Shape;2099;p35"/>
          <p:cNvSpPr txBox="1"/>
          <p:nvPr>
            <p:ph idx="1" type="subTitle"/>
          </p:nvPr>
        </p:nvSpPr>
        <p:spPr>
          <a:xfrm>
            <a:off x="6364675" y="3884650"/>
            <a:ext cx="192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00" name="Google Shape;2100;p35"/>
          <p:cNvSpPr txBox="1"/>
          <p:nvPr>
            <p:ph idx="2" type="title"/>
          </p:nvPr>
        </p:nvSpPr>
        <p:spPr>
          <a:xfrm>
            <a:off x="3887091" y="752588"/>
            <a:ext cx="1539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01" name="Google Shape;2101;p35"/>
          <p:cNvSpPr txBox="1"/>
          <p:nvPr>
            <p:ph idx="3" type="subTitle"/>
          </p:nvPr>
        </p:nvSpPr>
        <p:spPr>
          <a:xfrm>
            <a:off x="6364679" y="774038"/>
            <a:ext cx="192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02" name="Google Shape;2102;p35"/>
          <p:cNvSpPr txBox="1"/>
          <p:nvPr>
            <p:ph idx="4" type="title"/>
          </p:nvPr>
        </p:nvSpPr>
        <p:spPr>
          <a:xfrm>
            <a:off x="3887088" y="2826325"/>
            <a:ext cx="1539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03" name="Google Shape;2103;p35"/>
          <p:cNvSpPr txBox="1"/>
          <p:nvPr>
            <p:ph idx="5" type="subTitle"/>
          </p:nvPr>
        </p:nvSpPr>
        <p:spPr>
          <a:xfrm>
            <a:off x="6364675" y="2847775"/>
            <a:ext cx="192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04" name="Google Shape;2104;p35"/>
          <p:cNvSpPr txBox="1"/>
          <p:nvPr>
            <p:ph idx="6" type="title"/>
          </p:nvPr>
        </p:nvSpPr>
        <p:spPr>
          <a:xfrm>
            <a:off x="3887091" y="1789450"/>
            <a:ext cx="1539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solidFill>
                  <a:schemeClr val="lt2"/>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05" name="Google Shape;2105;p35"/>
          <p:cNvSpPr txBox="1"/>
          <p:nvPr>
            <p:ph idx="7" type="subTitle"/>
          </p:nvPr>
        </p:nvSpPr>
        <p:spPr>
          <a:xfrm>
            <a:off x="6364679" y="1810900"/>
            <a:ext cx="192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06" name="Google Shape;2106;p35"/>
          <p:cNvSpPr txBox="1"/>
          <p:nvPr>
            <p:ph idx="8" type="title"/>
          </p:nvPr>
        </p:nvSpPr>
        <p:spPr>
          <a:xfrm>
            <a:off x="715100" y="3410975"/>
            <a:ext cx="2682300" cy="1067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2107" name="Google Shape;2107;p35"/>
          <p:cNvGrpSpPr/>
          <p:nvPr/>
        </p:nvGrpSpPr>
        <p:grpSpPr>
          <a:xfrm>
            <a:off x="715088" y="2847778"/>
            <a:ext cx="1925836" cy="180017"/>
            <a:chOff x="2811925" y="2717925"/>
            <a:chExt cx="1801025" cy="168350"/>
          </a:xfrm>
        </p:grpSpPr>
        <p:sp>
          <p:nvSpPr>
            <p:cNvPr id="2108" name="Google Shape;2108;p35"/>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5"/>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5"/>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5"/>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5"/>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5"/>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5"/>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5"/>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5"/>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5"/>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5"/>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5"/>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5"/>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5"/>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bg>
      <p:bgPr>
        <a:solidFill>
          <a:schemeClr val="dk1"/>
        </a:solidFill>
      </p:bgPr>
    </p:bg>
    <p:spTree>
      <p:nvGrpSpPr>
        <p:cNvPr id="2122" name="Shape 2122"/>
        <p:cNvGrpSpPr/>
        <p:nvPr/>
      </p:nvGrpSpPr>
      <p:grpSpPr>
        <a:xfrm>
          <a:off x="0" y="0"/>
          <a:ext cx="0" cy="0"/>
          <a:chOff x="0" y="0"/>
          <a:chExt cx="0" cy="0"/>
        </a:xfrm>
      </p:grpSpPr>
      <p:grpSp>
        <p:nvGrpSpPr>
          <p:cNvPr id="2123" name="Google Shape;2123;p36"/>
          <p:cNvGrpSpPr/>
          <p:nvPr/>
        </p:nvGrpSpPr>
        <p:grpSpPr>
          <a:xfrm>
            <a:off x="7643670" y="1015572"/>
            <a:ext cx="1500331" cy="1819651"/>
            <a:chOff x="6928557" y="-1869366"/>
            <a:chExt cx="1500331" cy="1819651"/>
          </a:xfrm>
        </p:grpSpPr>
        <p:sp>
          <p:nvSpPr>
            <p:cNvPr id="2124" name="Google Shape;2124;p36"/>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6"/>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6"/>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6"/>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6"/>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6"/>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6"/>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6"/>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6"/>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6"/>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6"/>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6"/>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6"/>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6"/>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6"/>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6"/>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36"/>
          <p:cNvGrpSpPr/>
          <p:nvPr/>
        </p:nvGrpSpPr>
        <p:grpSpPr>
          <a:xfrm>
            <a:off x="-5" y="3328997"/>
            <a:ext cx="1500331" cy="1819651"/>
            <a:chOff x="6928557" y="-1869366"/>
            <a:chExt cx="1500331" cy="1819651"/>
          </a:xfrm>
        </p:grpSpPr>
        <p:sp>
          <p:nvSpPr>
            <p:cNvPr id="2141" name="Google Shape;2141;p36"/>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6"/>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6"/>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6"/>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6"/>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6"/>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6"/>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6"/>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6"/>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6"/>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6"/>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6"/>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6"/>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6"/>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6"/>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6"/>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7" name="Google Shape;2157;p36"/>
          <p:cNvSpPr/>
          <p:nvPr/>
        </p:nvSpPr>
        <p:spPr>
          <a:xfrm rot="10800000">
            <a:off x="1878163" y="-12800"/>
            <a:ext cx="5559900" cy="11277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8" name="Google Shape;2158;p36"/>
          <p:cNvGrpSpPr/>
          <p:nvPr/>
        </p:nvGrpSpPr>
        <p:grpSpPr>
          <a:xfrm>
            <a:off x="3695200" y="1015578"/>
            <a:ext cx="1925836" cy="180017"/>
            <a:chOff x="2811925" y="2717925"/>
            <a:chExt cx="1801025" cy="168350"/>
          </a:xfrm>
        </p:grpSpPr>
        <p:sp>
          <p:nvSpPr>
            <p:cNvPr id="2159" name="Google Shape;2159;p36"/>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6"/>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6"/>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6"/>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6"/>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6"/>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6"/>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6"/>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6"/>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6"/>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6"/>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6"/>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6"/>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6"/>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36"/>
          <p:cNvGrpSpPr/>
          <p:nvPr/>
        </p:nvGrpSpPr>
        <p:grpSpPr>
          <a:xfrm>
            <a:off x="592785" y="714066"/>
            <a:ext cx="244637" cy="783056"/>
            <a:chOff x="8606272" y="4031378"/>
            <a:chExt cx="244637" cy="783056"/>
          </a:xfrm>
        </p:grpSpPr>
        <p:grpSp>
          <p:nvGrpSpPr>
            <p:cNvPr id="2174" name="Google Shape;2174;p36"/>
            <p:cNvGrpSpPr/>
            <p:nvPr/>
          </p:nvGrpSpPr>
          <p:grpSpPr>
            <a:xfrm rot="5400000">
              <a:off x="8478764" y="4158886"/>
              <a:ext cx="499653" cy="244637"/>
              <a:chOff x="1090025" y="-2108900"/>
              <a:chExt cx="666738" cy="326400"/>
            </a:xfrm>
          </p:grpSpPr>
          <p:sp>
            <p:nvSpPr>
              <p:cNvPr id="2175" name="Google Shape;2175;p36"/>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6"/>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7" name="Google Shape;2177;p36"/>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 name="Google Shape;2178;p36"/>
          <p:cNvGrpSpPr/>
          <p:nvPr/>
        </p:nvGrpSpPr>
        <p:grpSpPr>
          <a:xfrm>
            <a:off x="8306585" y="3696391"/>
            <a:ext cx="244637" cy="783056"/>
            <a:chOff x="8606272" y="4031378"/>
            <a:chExt cx="244637" cy="783056"/>
          </a:xfrm>
        </p:grpSpPr>
        <p:grpSp>
          <p:nvGrpSpPr>
            <p:cNvPr id="2179" name="Google Shape;2179;p36"/>
            <p:cNvGrpSpPr/>
            <p:nvPr/>
          </p:nvGrpSpPr>
          <p:grpSpPr>
            <a:xfrm rot="5400000">
              <a:off x="8478764" y="4158886"/>
              <a:ext cx="499653" cy="244637"/>
              <a:chOff x="1090025" y="-2108900"/>
              <a:chExt cx="666738" cy="326400"/>
            </a:xfrm>
          </p:grpSpPr>
          <p:sp>
            <p:nvSpPr>
              <p:cNvPr id="2180" name="Google Shape;2180;p36"/>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6"/>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2" name="Google Shape;2182;p36"/>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3" name="Google Shape;2183;p36"/>
          <p:cNvSpPr txBox="1"/>
          <p:nvPr>
            <p:ph type="title"/>
          </p:nvPr>
        </p:nvSpPr>
        <p:spPr>
          <a:xfrm>
            <a:off x="1375725" y="1324669"/>
            <a:ext cx="23055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84" name="Google Shape;2184;p36"/>
          <p:cNvSpPr txBox="1"/>
          <p:nvPr>
            <p:ph idx="1" type="subTitle"/>
          </p:nvPr>
        </p:nvSpPr>
        <p:spPr>
          <a:xfrm>
            <a:off x="1755255" y="1800925"/>
            <a:ext cx="19257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85" name="Google Shape;2185;p36"/>
          <p:cNvSpPr txBox="1"/>
          <p:nvPr>
            <p:ph idx="2" type="title"/>
          </p:nvPr>
        </p:nvSpPr>
        <p:spPr>
          <a:xfrm>
            <a:off x="1375719" y="2515419"/>
            <a:ext cx="23055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86" name="Google Shape;2186;p36"/>
          <p:cNvSpPr txBox="1"/>
          <p:nvPr>
            <p:ph idx="3" type="subTitle"/>
          </p:nvPr>
        </p:nvSpPr>
        <p:spPr>
          <a:xfrm>
            <a:off x="1755250" y="2988813"/>
            <a:ext cx="19257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87" name="Google Shape;2187;p36"/>
          <p:cNvSpPr txBox="1"/>
          <p:nvPr>
            <p:ph idx="4" type="title"/>
          </p:nvPr>
        </p:nvSpPr>
        <p:spPr>
          <a:xfrm>
            <a:off x="1375720" y="3701288"/>
            <a:ext cx="23055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88" name="Google Shape;2188;p36"/>
          <p:cNvSpPr txBox="1"/>
          <p:nvPr>
            <p:ph idx="5" type="subTitle"/>
          </p:nvPr>
        </p:nvSpPr>
        <p:spPr>
          <a:xfrm>
            <a:off x="1755251" y="4168838"/>
            <a:ext cx="19257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89" name="Google Shape;2189;p36"/>
          <p:cNvSpPr txBox="1"/>
          <p:nvPr>
            <p:ph idx="6" type="title"/>
          </p:nvPr>
        </p:nvSpPr>
        <p:spPr>
          <a:xfrm>
            <a:off x="2891713" y="442875"/>
            <a:ext cx="35328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90" name="Google Shape;2190;p36"/>
          <p:cNvSpPr txBox="1"/>
          <p:nvPr>
            <p:ph idx="7" type="title"/>
          </p:nvPr>
        </p:nvSpPr>
        <p:spPr>
          <a:xfrm>
            <a:off x="5628444" y="1324669"/>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2191" name="Google Shape;2191;p36"/>
          <p:cNvSpPr txBox="1"/>
          <p:nvPr>
            <p:ph idx="8" type="subTitle"/>
          </p:nvPr>
        </p:nvSpPr>
        <p:spPr>
          <a:xfrm>
            <a:off x="5628444" y="1800913"/>
            <a:ext cx="1925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92" name="Google Shape;2192;p36"/>
          <p:cNvSpPr txBox="1"/>
          <p:nvPr>
            <p:ph idx="9" type="title"/>
          </p:nvPr>
        </p:nvSpPr>
        <p:spPr>
          <a:xfrm>
            <a:off x="5628444" y="2515419"/>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2193" name="Google Shape;2193;p36"/>
          <p:cNvSpPr txBox="1"/>
          <p:nvPr>
            <p:ph idx="13" type="subTitle"/>
          </p:nvPr>
        </p:nvSpPr>
        <p:spPr>
          <a:xfrm>
            <a:off x="5628444" y="2988800"/>
            <a:ext cx="1925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94" name="Google Shape;2194;p36"/>
          <p:cNvSpPr txBox="1"/>
          <p:nvPr>
            <p:ph idx="14" type="title"/>
          </p:nvPr>
        </p:nvSpPr>
        <p:spPr>
          <a:xfrm>
            <a:off x="5628444" y="3701288"/>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2195" name="Google Shape;2195;p36"/>
          <p:cNvSpPr txBox="1"/>
          <p:nvPr>
            <p:ph idx="15" type="subTitle"/>
          </p:nvPr>
        </p:nvSpPr>
        <p:spPr>
          <a:xfrm>
            <a:off x="5628444" y="4176938"/>
            <a:ext cx="19257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bg>
      <p:bgPr>
        <a:solidFill>
          <a:schemeClr val="dk1"/>
        </a:solidFill>
      </p:bgPr>
    </p:bg>
    <p:spTree>
      <p:nvGrpSpPr>
        <p:cNvPr id="2196" name="Shape 2196"/>
        <p:cNvGrpSpPr/>
        <p:nvPr/>
      </p:nvGrpSpPr>
      <p:grpSpPr>
        <a:xfrm>
          <a:off x="0" y="0"/>
          <a:ext cx="0" cy="0"/>
          <a:chOff x="0" y="0"/>
          <a:chExt cx="0" cy="0"/>
        </a:xfrm>
      </p:grpSpPr>
      <p:sp>
        <p:nvSpPr>
          <p:cNvPr id="2197" name="Google Shape;2197;p37"/>
          <p:cNvSpPr/>
          <p:nvPr/>
        </p:nvSpPr>
        <p:spPr>
          <a:xfrm rot="10800000">
            <a:off x="7511761" y="1007105"/>
            <a:ext cx="1632240" cy="3343977"/>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8" name="Google Shape;2198;p37"/>
          <p:cNvGrpSpPr/>
          <p:nvPr/>
        </p:nvGrpSpPr>
        <p:grpSpPr>
          <a:xfrm>
            <a:off x="6928557" y="9"/>
            <a:ext cx="1500331" cy="1819651"/>
            <a:chOff x="6928557" y="-1869366"/>
            <a:chExt cx="1500331" cy="1819651"/>
          </a:xfrm>
        </p:grpSpPr>
        <p:sp>
          <p:nvSpPr>
            <p:cNvPr id="2199" name="Google Shape;2199;p37"/>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7"/>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7"/>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7"/>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7"/>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7"/>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7"/>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7"/>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7"/>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7"/>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7"/>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7"/>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7"/>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7"/>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7"/>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7"/>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37"/>
          <p:cNvGrpSpPr/>
          <p:nvPr/>
        </p:nvGrpSpPr>
        <p:grpSpPr>
          <a:xfrm>
            <a:off x="231272" y="3831478"/>
            <a:ext cx="244637" cy="783056"/>
            <a:chOff x="8606272" y="4031378"/>
            <a:chExt cx="244637" cy="783056"/>
          </a:xfrm>
        </p:grpSpPr>
        <p:grpSp>
          <p:nvGrpSpPr>
            <p:cNvPr id="2216" name="Google Shape;2216;p37"/>
            <p:cNvGrpSpPr/>
            <p:nvPr/>
          </p:nvGrpSpPr>
          <p:grpSpPr>
            <a:xfrm rot="5400000">
              <a:off x="8478764" y="4158886"/>
              <a:ext cx="499653" cy="244637"/>
              <a:chOff x="1090025" y="-2108900"/>
              <a:chExt cx="666738" cy="326400"/>
            </a:xfrm>
          </p:grpSpPr>
          <p:sp>
            <p:nvSpPr>
              <p:cNvPr id="2217" name="Google Shape;2217;p37"/>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7"/>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9" name="Google Shape;2219;p37"/>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37"/>
          <p:cNvGrpSpPr/>
          <p:nvPr/>
        </p:nvGrpSpPr>
        <p:grpSpPr>
          <a:xfrm>
            <a:off x="3646572" y="4720579"/>
            <a:ext cx="2960399" cy="424859"/>
            <a:chOff x="4290272" y="4720579"/>
            <a:chExt cx="2960399" cy="424859"/>
          </a:xfrm>
        </p:grpSpPr>
        <p:sp>
          <p:nvSpPr>
            <p:cNvPr id="2221" name="Google Shape;2221;p37"/>
            <p:cNvSpPr/>
            <p:nvPr/>
          </p:nvSpPr>
          <p:spPr>
            <a:xfrm rot="5400000">
              <a:off x="7169669" y="506443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7"/>
            <p:cNvSpPr/>
            <p:nvPr/>
          </p:nvSpPr>
          <p:spPr>
            <a:xfrm rot="5400000">
              <a:off x="6592222" y="506447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7"/>
            <p:cNvSpPr/>
            <p:nvPr/>
          </p:nvSpPr>
          <p:spPr>
            <a:xfrm rot="5400000">
              <a:off x="6017020" y="506668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7"/>
            <p:cNvSpPr/>
            <p:nvPr/>
          </p:nvSpPr>
          <p:spPr>
            <a:xfrm rot="5400000">
              <a:off x="5439608" y="506668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7"/>
            <p:cNvSpPr/>
            <p:nvPr/>
          </p:nvSpPr>
          <p:spPr>
            <a:xfrm rot="5400000">
              <a:off x="4864406" y="506447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7"/>
            <p:cNvSpPr/>
            <p:nvPr/>
          </p:nvSpPr>
          <p:spPr>
            <a:xfrm rot="5400000">
              <a:off x="4290273" y="506668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7"/>
            <p:cNvSpPr/>
            <p:nvPr/>
          </p:nvSpPr>
          <p:spPr>
            <a:xfrm rot="5400000">
              <a:off x="7170239" y="47177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7"/>
            <p:cNvSpPr/>
            <p:nvPr/>
          </p:nvSpPr>
          <p:spPr>
            <a:xfrm rot="5400000">
              <a:off x="6592792" y="47177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7"/>
            <p:cNvSpPr/>
            <p:nvPr/>
          </p:nvSpPr>
          <p:spPr>
            <a:xfrm rot="5400000">
              <a:off x="6017590" y="47200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7"/>
            <p:cNvSpPr/>
            <p:nvPr/>
          </p:nvSpPr>
          <p:spPr>
            <a:xfrm rot="5400000">
              <a:off x="5440178" y="47200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7"/>
            <p:cNvSpPr/>
            <p:nvPr/>
          </p:nvSpPr>
          <p:spPr>
            <a:xfrm rot="5400000">
              <a:off x="4864976" y="47177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7"/>
            <p:cNvSpPr/>
            <p:nvPr/>
          </p:nvSpPr>
          <p:spPr>
            <a:xfrm rot="5400000">
              <a:off x="4290844" y="47200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3" name="Google Shape;2233;p37"/>
          <p:cNvSpPr txBox="1"/>
          <p:nvPr>
            <p:ph hasCustomPrompt="1" type="title"/>
          </p:nvPr>
        </p:nvSpPr>
        <p:spPr>
          <a:xfrm>
            <a:off x="961750" y="629188"/>
            <a:ext cx="2729700" cy="5604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2234" name="Google Shape;2234;p37"/>
          <p:cNvSpPr txBox="1"/>
          <p:nvPr>
            <p:ph idx="1" type="subTitle"/>
          </p:nvPr>
        </p:nvSpPr>
        <p:spPr>
          <a:xfrm>
            <a:off x="961750" y="1189588"/>
            <a:ext cx="2893800" cy="33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35" name="Google Shape;2235;p37"/>
          <p:cNvSpPr txBox="1"/>
          <p:nvPr>
            <p:ph hasCustomPrompt="1" idx="2" type="title"/>
          </p:nvPr>
        </p:nvSpPr>
        <p:spPr>
          <a:xfrm>
            <a:off x="961750" y="2067923"/>
            <a:ext cx="2729700" cy="5604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2236" name="Google Shape;2236;p37"/>
          <p:cNvSpPr txBox="1"/>
          <p:nvPr>
            <p:ph idx="3" type="subTitle"/>
          </p:nvPr>
        </p:nvSpPr>
        <p:spPr>
          <a:xfrm>
            <a:off x="961750" y="2628324"/>
            <a:ext cx="2893800" cy="33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37" name="Google Shape;2237;p37"/>
          <p:cNvSpPr txBox="1"/>
          <p:nvPr>
            <p:ph hasCustomPrompt="1" idx="4" type="title"/>
          </p:nvPr>
        </p:nvSpPr>
        <p:spPr>
          <a:xfrm>
            <a:off x="961750" y="3492812"/>
            <a:ext cx="2729700" cy="5604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2238" name="Google Shape;2238;p37"/>
          <p:cNvSpPr txBox="1"/>
          <p:nvPr>
            <p:ph idx="5" type="subTitle"/>
          </p:nvPr>
        </p:nvSpPr>
        <p:spPr>
          <a:xfrm>
            <a:off x="961750" y="4055138"/>
            <a:ext cx="2893800" cy="335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bg>
      <p:bgPr>
        <a:solidFill>
          <a:schemeClr val="lt1"/>
        </a:solidFill>
      </p:bgPr>
    </p:bg>
    <p:spTree>
      <p:nvGrpSpPr>
        <p:cNvPr id="2239" name="Shape 2239"/>
        <p:cNvGrpSpPr/>
        <p:nvPr/>
      </p:nvGrpSpPr>
      <p:grpSpPr>
        <a:xfrm>
          <a:off x="0" y="0"/>
          <a:ext cx="0" cy="0"/>
          <a:chOff x="0" y="0"/>
          <a:chExt cx="0" cy="0"/>
        </a:xfrm>
      </p:grpSpPr>
      <p:sp>
        <p:nvSpPr>
          <p:cNvPr id="2240" name="Google Shape;2240;p38"/>
          <p:cNvSpPr txBox="1"/>
          <p:nvPr/>
        </p:nvSpPr>
        <p:spPr>
          <a:xfrm>
            <a:off x="4870900" y="3577100"/>
            <a:ext cx="3558000" cy="692700"/>
          </a:xfrm>
          <a:prstGeom prst="rect">
            <a:avLst/>
          </a:prstGeom>
          <a:noFill/>
          <a:ln>
            <a:noFill/>
          </a:ln>
        </p:spPr>
        <p:txBody>
          <a:bodyPr anchorCtr="0" anchor="t" bIns="91425" lIns="91425" spcFirstLastPara="1" rIns="91425" wrap="square" tIns="91425">
            <a:spAutoFit/>
          </a:bodyPr>
          <a:lstStyle/>
          <a:p>
            <a:pPr indent="0" lvl="0" marL="0" rtl="0" algn="r">
              <a:spcBef>
                <a:spcPts val="300"/>
              </a:spcBef>
              <a:spcAft>
                <a:spcPts val="0"/>
              </a:spcAft>
              <a:buNone/>
            </a:pPr>
            <a:r>
              <a:rPr lang="en" sz="1100">
                <a:solidFill>
                  <a:schemeClr val="accent2"/>
                </a:solidFill>
                <a:latin typeface="Oxygen"/>
                <a:ea typeface="Oxygen"/>
                <a:cs typeface="Oxygen"/>
                <a:sym typeface="Oxygen"/>
              </a:rPr>
              <a:t>CREDITS: This presentation template was created by </a:t>
            </a:r>
            <a:r>
              <a:rPr b="1" lang="en" sz="1100">
                <a:solidFill>
                  <a:schemeClr val="accent2"/>
                </a:solidFill>
                <a:uFill>
                  <a:noFill/>
                </a:uFill>
                <a:latin typeface="Oxygen"/>
                <a:ea typeface="Oxygen"/>
                <a:cs typeface="Oxygen"/>
                <a:sym typeface="Oxygen"/>
                <a:hlinkClick r:id="rId2">
                  <a:extLst>
                    <a:ext uri="{A12FA001-AC4F-418D-AE19-62706E023703}">
                      <ahyp:hlinkClr val="tx"/>
                    </a:ext>
                  </a:extLst>
                </a:hlinkClick>
              </a:rPr>
              <a:t>Slidesgo</a:t>
            </a:r>
            <a:r>
              <a:rPr lang="en" sz="1100">
                <a:solidFill>
                  <a:schemeClr val="accent2"/>
                </a:solidFill>
                <a:latin typeface="Oxygen"/>
                <a:ea typeface="Oxygen"/>
                <a:cs typeface="Oxygen"/>
                <a:sym typeface="Oxygen"/>
              </a:rPr>
              <a:t>, including icons by </a:t>
            </a:r>
            <a:r>
              <a:rPr b="1" lang="en" sz="1100">
                <a:solidFill>
                  <a:schemeClr val="accent2"/>
                </a:solidFill>
                <a:uFill>
                  <a:noFill/>
                </a:uFill>
                <a:latin typeface="Oxygen"/>
                <a:ea typeface="Oxygen"/>
                <a:cs typeface="Oxygen"/>
                <a:sym typeface="Oxygen"/>
                <a:hlinkClick r:id="rId3">
                  <a:extLst>
                    <a:ext uri="{A12FA001-AC4F-418D-AE19-62706E023703}">
                      <ahyp:hlinkClr val="tx"/>
                    </a:ext>
                  </a:extLst>
                </a:hlinkClick>
              </a:rPr>
              <a:t>Flaticon</a:t>
            </a:r>
            <a:r>
              <a:rPr lang="en" sz="1100">
                <a:solidFill>
                  <a:schemeClr val="accent2"/>
                </a:solidFill>
                <a:latin typeface="Oxygen"/>
                <a:ea typeface="Oxygen"/>
                <a:cs typeface="Oxygen"/>
                <a:sym typeface="Oxygen"/>
              </a:rPr>
              <a:t> and infographics &amp; images by </a:t>
            </a:r>
            <a:r>
              <a:rPr b="1" lang="en" sz="1100">
                <a:solidFill>
                  <a:schemeClr val="accent2"/>
                </a:solidFill>
                <a:uFill>
                  <a:noFill/>
                </a:uFill>
                <a:latin typeface="Oxygen"/>
                <a:ea typeface="Oxygen"/>
                <a:cs typeface="Oxygen"/>
                <a:sym typeface="Oxygen"/>
                <a:hlinkClick r:id="rId4">
                  <a:extLst>
                    <a:ext uri="{A12FA001-AC4F-418D-AE19-62706E023703}">
                      <ahyp:hlinkClr val="tx"/>
                    </a:ext>
                  </a:extLst>
                </a:hlinkClick>
              </a:rPr>
              <a:t>Freepik</a:t>
            </a:r>
            <a:endParaRPr b="1" sz="1100">
              <a:solidFill>
                <a:schemeClr val="accent2"/>
              </a:solidFill>
            </a:endParaRPr>
          </a:p>
        </p:txBody>
      </p:sp>
      <p:sp>
        <p:nvSpPr>
          <p:cNvPr id="2241" name="Google Shape;2241;p38"/>
          <p:cNvSpPr/>
          <p:nvPr/>
        </p:nvSpPr>
        <p:spPr>
          <a:xfrm rot="10800000">
            <a:off x="4417875" y="700"/>
            <a:ext cx="4731300" cy="19431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2" name="Google Shape;2242;p38"/>
          <p:cNvGrpSpPr/>
          <p:nvPr/>
        </p:nvGrpSpPr>
        <p:grpSpPr>
          <a:xfrm>
            <a:off x="1264175" y="1604525"/>
            <a:ext cx="3005323" cy="3003990"/>
            <a:chOff x="715100" y="1604525"/>
            <a:chExt cx="3005323" cy="3003990"/>
          </a:xfrm>
        </p:grpSpPr>
        <p:sp>
          <p:nvSpPr>
            <p:cNvPr id="2243" name="Google Shape;2243;p38"/>
            <p:cNvSpPr/>
            <p:nvPr/>
          </p:nvSpPr>
          <p:spPr>
            <a:xfrm>
              <a:off x="715100" y="1604525"/>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8"/>
            <p:cNvSpPr/>
            <p:nvPr/>
          </p:nvSpPr>
          <p:spPr>
            <a:xfrm>
              <a:off x="715100" y="2606817"/>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8"/>
            <p:cNvSpPr/>
            <p:nvPr/>
          </p:nvSpPr>
          <p:spPr>
            <a:xfrm>
              <a:off x="715100" y="3606131"/>
              <a:ext cx="1001773" cy="1002384"/>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8"/>
            <p:cNvSpPr/>
            <p:nvPr/>
          </p:nvSpPr>
          <p:spPr>
            <a:xfrm>
              <a:off x="1716875" y="1604525"/>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8"/>
            <p:cNvSpPr/>
            <p:nvPr/>
          </p:nvSpPr>
          <p:spPr>
            <a:xfrm>
              <a:off x="1716875" y="2606817"/>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8"/>
            <p:cNvSpPr/>
            <p:nvPr/>
          </p:nvSpPr>
          <p:spPr>
            <a:xfrm>
              <a:off x="1716875" y="3606131"/>
              <a:ext cx="1001773" cy="1002384"/>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8"/>
            <p:cNvSpPr/>
            <p:nvPr/>
          </p:nvSpPr>
          <p:spPr>
            <a:xfrm>
              <a:off x="2718650" y="1604525"/>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8"/>
            <p:cNvSpPr/>
            <p:nvPr/>
          </p:nvSpPr>
          <p:spPr>
            <a:xfrm>
              <a:off x="2718650" y="2606817"/>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8"/>
            <p:cNvSpPr/>
            <p:nvPr/>
          </p:nvSpPr>
          <p:spPr>
            <a:xfrm>
              <a:off x="2718650" y="3606131"/>
              <a:ext cx="1001773" cy="1002384"/>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38"/>
          <p:cNvGrpSpPr/>
          <p:nvPr/>
        </p:nvGrpSpPr>
        <p:grpSpPr>
          <a:xfrm>
            <a:off x="-3" y="4"/>
            <a:ext cx="2960399" cy="530909"/>
            <a:chOff x="6183597" y="477879"/>
            <a:chExt cx="2960399" cy="530909"/>
          </a:xfrm>
        </p:grpSpPr>
        <p:sp>
          <p:nvSpPr>
            <p:cNvPr id="2253" name="Google Shape;2253;p38"/>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8"/>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8"/>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8"/>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8"/>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8"/>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8"/>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8"/>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8"/>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8"/>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8"/>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8"/>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 name="Google Shape;2265;p38"/>
          <p:cNvGrpSpPr/>
          <p:nvPr/>
        </p:nvGrpSpPr>
        <p:grpSpPr>
          <a:xfrm>
            <a:off x="8638772" y="3825478"/>
            <a:ext cx="244637" cy="783056"/>
            <a:chOff x="8606272" y="4031378"/>
            <a:chExt cx="244637" cy="783056"/>
          </a:xfrm>
        </p:grpSpPr>
        <p:grpSp>
          <p:nvGrpSpPr>
            <p:cNvPr id="2266" name="Google Shape;2266;p38"/>
            <p:cNvGrpSpPr/>
            <p:nvPr/>
          </p:nvGrpSpPr>
          <p:grpSpPr>
            <a:xfrm rot="5400000">
              <a:off x="8478764" y="4158886"/>
              <a:ext cx="499653" cy="244637"/>
              <a:chOff x="1090025" y="-2108900"/>
              <a:chExt cx="666738" cy="326400"/>
            </a:xfrm>
          </p:grpSpPr>
          <p:sp>
            <p:nvSpPr>
              <p:cNvPr id="2267" name="Google Shape;2267;p38"/>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8"/>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 name="Google Shape;2269;p38"/>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38"/>
          <p:cNvGrpSpPr/>
          <p:nvPr/>
        </p:nvGrpSpPr>
        <p:grpSpPr>
          <a:xfrm>
            <a:off x="5994644" y="1877391"/>
            <a:ext cx="1925836" cy="180017"/>
            <a:chOff x="2811925" y="2717925"/>
            <a:chExt cx="1801025" cy="168350"/>
          </a:xfrm>
        </p:grpSpPr>
        <p:sp>
          <p:nvSpPr>
            <p:cNvPr id="2271" name="Google Shape;2271;p38"/>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8"/>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8"/>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8"/>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8"/>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8"/>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8"/>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8"/>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8"/>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8"/>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8"/>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8"/>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8"/>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8"/>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 name="Google Shape;2285;p38"/>
          <p:cNvSpPr txBox="1"/>
          <p:nvPr>
            <p:ph type="ctrTitle"/>
          </p:nvPr>
        </p:nvSpPr>
        <p:spPr>
          <a:xfrm>
            <a:off x="4865825" y="606725"/>
            <a:ext cx="3558000" cy="997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86" name="Google Shape;2286;p38"/>
          <p:cNvSpPr txBox="1"/>
          <p:nvPr>
            <p:ph idx="1" type="subTitle"/>
          </p:nvPr>
        </p:nvSpPr>
        <p:spPr>
          <a:xfrm>
            <a:off x="4870900" y="2234650"/>
            <a:ext cx="3558000" cy="1413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2287" name="Google Shape;2287;p38"/>
          <p:cNvGrpSpPr/>
          <p:nvPr/>
        </p:nvGrpSpPr>
        <p:grpSpPr>
          <a:xfrm>
            <a:off x="-2" y="3515964"/>
            <a:ext cx="389910" cy="1627530"/>
            <a:chOff x="8620298" y="3469289"/>
            <a:chExt cx="389910" cy="1627530"/>
          </a:xfrm>
        </p:grpSpPr>
        <p:sp>
          <p:nvSpPr>
            <p:cNvPr id="2288" name="Google Shape;2288;p38"/>
            <p:cNvSpPr/>
            <p:nvPr/>
          </p:nvSpPr>
          <p:spPr>
            <a:xfrm rot="5400000">
              <a:off x="8620282" y="346930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8"/>
            <p:cNvSpPr/>
            <p:nvPr/>
          </p:nvSpPr>
          <p:spPr>
            <a:xfrm rot="5400000">
              <a:off x="8620527" y="3842051"/>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8"/>
            <p:cNvSpPr/>
            <p:nvPr/>
          </p:nvSpPr>
          <p:spPr>
            <a:xfrm rot="5400000">
              <a:off x="8620298" y="4214783"/>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8"/>
            <p:cNvSpPr/>
            <p:nvPr/>
          </p:nvSpPr>
          <p:spPr>
            <a:xfrm rot="5400000">
              <a:off x="8620298" y="45872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8"/>
            <p:cNvSpPr/>
            <p:nvPr/>
          </p:nvSpPr>
          <p:spPr>
            <a:xfrm rot="5400000">
              <a:off x="8620298" y="49597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8"/>
            <p:cNvSpPr/>
            <p:nvPr/>
          </p:nvSpPr>
          <p:spPr>
            <a:xfrm rot="5400000">
              <a:off x="8873157" y="346930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8"/>
            <p:cNvSpPr/>
            <p:nvPr/>
          </p:nvSpPr>
          <p:spPr>
            <a:xfrm rot="5400000">
              <a:off x="8873402" y="3842051"/>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8"/>
            <p:cNvSpPr/>
            <p:nvPr/>
          </p:nvSpPr>
          <p:spPr>
            <a:xfrm rot="5400000">
              <a:off x="8873173" y="4214783"/>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8"/>
            <p:cNvSpPr/>
            <p:nvPr/>
          </p:nvSpPr>
          <p:spPr>
            <a:xfrm rot="5400000">
              <a:off x="8873173" y="45872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8"/>
            <p:cNvSpPr/>
            <p:nvPr/>
          </p:nvSpPr>
          <p:spPr>
            <a:xfrm rot="5400000">
              <a:off x="8873173" y="495978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2298" name="Shape 2298"/>
        <p:cNvGrpSpPr/>
        <p:nvPr/>
      </p:nvGrpSpPr>
      <p:grpSpPr>
        <a:xfrm>
          <a:off x="0" y="0"/>
          <a:ext cx="0" cy="0"/>
          <a:chOff x="0" y="0"/>
          <a:chExt cx="0" cy="0"/>
        </a:xfrm>
      </p:grpSpPr>
      <p:sp>
        <p:nvSpPr>
          <p:cNvPr id="2299" name="Google Shape;2299;p39"/>
          <p:cNvSpPr/>
          <p:nvPr/>
        </p:nvSpPr>
        <p:spPr>
          <a:xfrm rot="-5400000">
            <a:off x="5660997" y="3155478"/>
            <a:ext cx="1304175" cy="2671869"/>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0" name="Google Shape;2300;p39"/>
          <p:cNvGrpSpPr/>
          <p:nvPr/>
        </p:nvGrpSpPr>
        <p:grpSpPr>
          <a:xfrm>
            <a:off x="7" y="9"/>
            <a:ext cx="1500331" cy="1819651"/>
            <a:chOff x="6928557" y="-1869366"/>
            <a:chExt cx="1500331" cy="1819651"/>
          </a:xfrm>
        </p:grpSpPr>
        <p:sp>
          <p:nvSpPr>
            <p:cNvPr id="2301" name="Google Shape;2301;p39"/>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9"/>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9"/>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9"/>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9"/>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9"/>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9"/>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9"/>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9"/>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9"/>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9"/>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9"/>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9"/>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9"/>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9"/>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9"/>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39"/>
          <p:cNvGrpSpPr/>
          <p:nvPr/>
        </p:nvGrpSpPr>
        <p:grpSpPr>
          <a:xfrm>
            <a:off x="8587072" y="385653"/>
            <a:ext cx="244637" cy="783056"/>
            <a:chOff x="8606272" y="4031378"/>
            <a:chExt cx="244637" cy="783056"/>
          </a:xfrm>
        </p:grpSpPr>
        <p:grpSp>
          <p:nvGrpSpPr>
            <p:cNvPr id="2318" name="Google Shape;2318;p39"/>
            <p:cNvGrpSpPr/>
            <p:nvPr/>
          </p:nvGrpSpPr>
          <p:grpSpPr>
            <a:xfrm rot="5400000">
              <a:off x="8478764" y="4158886"/>
              <a:ext cx="499653" cy="244637"/>
              <a:chOff x="1090025" y="-2108900"/>
              <a:chExt cx="666738" cy="326400"/>
            </a:xfrm>
          </p:grpSpPr>
          <p:sp>
            <p:nvSpPr>
              <p:cNvPr id="2319" name="Google Shape;2319;p39"/>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9"/>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39"/>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39"/>
          <p:cNvGrpSpPr/>
          <p:nvPr/>
        </p:nvGrpSpPr>
        <p:grpSpPr>
          <a:xfrm>
            <a:off x="-12" y="4437488"/>
            <a:ext cx="2372530" cy="706022"/>
            <a:chOff x="-12" y="181988"/>
            <a:chExt cx="2372530" cy="706022"/>
          </a:xfrm>
        </p:grpSpPr>
        <p:sp>
          <p:nvSpPr>
            <p:cNvPr id="2323" name="Google Shape;2323;p39"/>
            <p:cNvSpPr/>
            <p:nvPr/>
          </p:nvSpPr>
          <p:spPr>
            <a:xfrm>
              <a:off x="-12"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9"/>
            <p:cNvSpPr/>
            <p:nvPr/>
          </p:nvSpPr>
          <p:spPr>
            <a:xfrm>
              <a:off x="372979" y="18198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9"/>
            <p:cNvSpPr/>
            <p:nvPr/>
          </p:nvSpPr>
          <p:spPr>
            <a:xfrm>
              <a:off x="745481"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9"/>
            <p:cNvSpPr/>
            <p:nvPr/>
          </p:nvSpPr>
          <p:spPr>
            <a:xfrm>
              <a:off x="11179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9"/>
            <p:cNvSpPr/>
            <p:nvPr/>
          </p:nvSpPr>
          <p:spPr>
            <a:xfrm>
              <a:off x="-12"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9"/>
            <p:cNvSpPr/>
            <p:nvPr/>
          </p:nvSpPr>
          <p:spPr>
            <a:xfrm>
              <a:off x="372979" y="467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9"/>
            <p:cNvSpPr/>
            <p:nvPr/>
          </p:nvSpPr>
          <p:spPr>
            <a:xfrm>
              <a:off x="745481"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9"/>
            <p:cNvSpPr/>
            <p:nvPr/>
          </p:nvSpPr>
          <p:spPr>
            <a:xfrm>
              <a:off x="11179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9"/>
            <p:cNvSpPr/>
            <p:nvPr/>
          </p:nvSpPr>
          <p:spPr>
            <a:xfrm>
              <a:off x="-12"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9"/>
            <p:cNvSpPr/>
            <p:nvPr/>
          </p:nvSpPr>
          <p:spPr>
            <a:xfrm>
              <a:off x="372979" y="750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9"/>
            <p:cNvSpPr/>
            <p:nvPr/>
          </p:nvSpPr>
          <p:spPr>
            <a:xfrm>
              <a:off x="745481"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9"/>
            <p:cNvSpPr/>
            <p:nvPr/>
          </p:nvSpPr>
          <p:spPr>
            <a:xfrm>
              <a:off x="11179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9"/>
            <p:cNvSpPr/>
            <p:nvPr/>
          </p:nvSpPr>
          <p:spPr>
            <a:xfrm>
              <a:off x="14904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9"/>
            <p:cNvSpPr/>
            <p:nvPr/>
          </p:nvSpPr>
          <p:spPr>
            <a:xfrm>
              <a:off x="14904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9"/>
            <p:cNvSpPr/>
            <p:nvPr/>
          </p:nvSpPr>
          <p:spPr>
            <a:xfrm>
              <a:off x="14904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9"/>
            <p:cNvSpPr/>
            <p:nvPr/>
          </p:nvSpPr>
          <p:spPr>
            <a:xfrm>
              <a:off x="18629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9"/>
            <p:cNvSpPr/>
            <p:nvPr/>
          </p:nvSpPr>
          <p:spPr>
            <a:xfrm>
              <a:off x="18629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9"/>
            <p:cNvSpPr/>
            <p:nvPr/>
          </p:nvSpPr>
          <p:spPr>
            <a:xfrm>
              <a:off x="18629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9"/>
            <p:cNvSpPr/>
            <p:nvPr/>
          </p:nvSpPr>
          <p:spPr>
            <a:xfrm>
              <a:off x="2235483"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9"/>
            <p:cNvSpPr/>
            <p:nvPr/>
          </p:nvSpPr>
          <p:spPr>
            <a:xfrm>
              <a:off x="2235483"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9"/>
            <p:cNvSpPr/>
            <p:nvPr/>
          </p:nvSpPr>
          <p:spPr>
            <a:xfrm>
              <a:off x="2235483"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accent1"/>
        </a:solidFill>
      </p:bgPr>
    </p:bg>
    <p:spTree>
      <p:nvGrpSpPr>
        <p:cNvPr id="2344" name="Shape 2344"/>
        <p:cNvGrpSpPr/>
        <p:nvPr/>
      </p:nvGrpSpPr>
      <p:grpSpPr>
        <a:xfrm>
          <a:off x="0" y="0"/>
          <a:ext cx="0" cy="0"/>
          <a:chOff x="0" y="0"/>
          <a:chExt cx="0" cy="0"/>
        </a:xfrm>
      </p:grpSpPr>
      <p:grpSp>
        <p:nvGrpSpPr>
          <p:cNvPr id="2345" name="Google Shape;2345;p40"/>
          <p:cNvGrpSpPr/>
          <p:nvPr/>
        </p:nvGrpSpPr>
        <p:grpSpPr>
          <a:xfrm>
            <a:off x="8643372" y="3825453"/>
            <a:ext cx="244637" cy="783056"/>
            <a:chOff x="8606272" y="4031378"/>
            <a:chExt cx="244637" cy="783056"/>
          </a:xfrm>
        </p:grpSpPr>
        <p:grpSp>
          <p:nvGrpSpPr>
            <p:cNvPr id="2346" name="Google Shape;2346;p40"/>
            <p:cNvGrpSpPr/>
            <p:nvPr/>
          </p:nvGrpSpPr>
          <p:grpSpPr>
            <a:xfrm rot="5400000">
              <a:off x="8478764" y="4158886"/>
              <a:ext cx="499653" cy="244637"/>
              <a:chOff x="1090025" y="-2108900"/>
              <a:chExt cx="666738" cy="326400"/>
            </a:xfrm>
          </p:grpSpPr>
          <p:sp>
            <p:nvSpPr>
              <p:cNvPr id="2347" name="Google Shape;2347;p40"/>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0"/>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9" name="Google Shape;2349;p40"/>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 name="Google Shape;2350;p40"/>
          <p:cNvGrpSpPr/>
          <p:nvPr/>
        </p:nvGrpSpPr>
        <p:grpSpPr>
          <a:xfrm>
            <a:off x="1" y="3141851"/>
            <a:ext cx="2075758" cy="2001624"/>
            <a:chOff x="7" y="9"/>
            <a:chExt cx="2442069" cy="2354851"/>
          </a:xfrm>
        </p:grpSpPr>
        <p:sp>
          <p:nvSpPr>
            <p:cNvPr id="2351" name="Google Shape;2351;p40"/>
            <p:cNvSpPr/>
            <p:nvPr/>
          </p:nvSpPr>
          <p:spPr>
            <a:xfrm>
              <a:off x="1416527"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0"/>
            <p:cNvSpPr/>
            <p:nvPr/>
          </p:nvSpPr>
          <p:spPr>
            <a:xfrm>
              <a:off x="1416527"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0"/>
            <p:cNvSpPr/>
            <p:nvPr/>
          </p:nvSpPr>
          <p:spPr>
            <a:xfrm>
              <a:off x="1416527"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0"/>
            <p:cNvSpPr/>
            <p:nvPr/>
          </p:nvSpPr>
          <p:spPr>
            <a:xfrm>
              <a:off x="944175"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0"/>
            <p:cNvSpPr/>
            <p:nvPr/>
          </p:nvSpPr>
          <p:spPr>
            <a:xfrm>
              <a:off x="944175"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0"/>
            <p:cNvSpPr/>
            <p:nvPr/>
          </p:nvSpPr>
          <p:spPr>
            <a:xfrm>
              <a:off x="944175"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0"/>
            <p:cNvSpPr/>
            <p:nvPr/>
          </p:nvSpPr>
          <p:spPr>
            <a:xfrm>
              <a:off x="472083" y="9"/>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0"/>
            <p:cNvSpPr/>
            <p:nvPr/>
          </p:nvSpPr>
          <p:spPr>
            <a:xfrm>
              <a:off x="472083" y="599658"/>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0"/>
            <p:cNvSpPr/>
            <p:nvPr/>
          </p:nvSpPr>
          <p:spPr>
            <a:xfrm>
              <a:off x="472083" y="1200378"/>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0"/>
            <p:cNvSpPr/>
            <p:nvPr/>
          </p:nvSpPr>
          <p:spPr>
            <a:xfrm>
              <a:off x="7" y="9"/>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0"/>
            <p:cNvSpPr/>
            <p:nvPr/>
          </p:nvSpPr>
          <p:spPr>
            <a:xfrm>
              <a:off x="7" y="599658"/>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0"/>
            <p:cNvSpPr/>
            <p:nvPr/>
          </p:nvSpPr>
          <p:spPr>
            <a:xfrm>
              <a:off x="7" y="1200378"/>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0"/>
            <p:cNvSpPr/>
            <p:nvPr/>
          </p:nvSpPr>
          <p:spPr>
            <a:xfrm>
              <a:off x="1416527"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0"/>
            <p:cNvSpPr/>
            <p:nvPr/>
          </p:nvSpPr>
          <p:spPr>
            <a:xfrm>
              <a:off x="944175"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0"/>
            <p:cNvSpPr/>
            <p:nvPr/>
          </p:nvSpPr>
          <p:spPr>
            <a:xfrm>
              <a:off x="472083" y="17355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0"/>
            <p:cNvSpPr/>
            <p:nvPr/>
          </p:nvSpPr>
          <p:spPr>
            <a:xfrm>
              <a:off x="7" y="17355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0"/>
            <p:cNvSpPr/>
            <p:nvPr/>
          </p:nvSpPr>
          <p:spPr>
            <a:xfrm>
              <a:off x="2358265"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0"/>
            <p:cNvSpPr/>
            <p:nvPr/>
          </p:nvSpPr>
          <p:spPr>
            <a:xfrm>
              <a:off x="2358265"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0"/>
            <p:cNvSpPr/>
            <p:nvPr/>
          </p:nvSpPr>
          <p:spPr>
            <a:xfrm>
              <a:off x="2358265"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0"/>
            <p:cNvSpPr/>
            <p:nvPr/>
          </p:nvSpPr>
          <p:spPr>
            <a:xfrm>
              <a:off x="1885913"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0"/>
            <p:cNvSpPr/>
            <p:nvPr/>
          </p:nvSpPr>
          <p:spPr>
            <a:xfrm>
              <a:off x="1885913"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0"/>
            <p:cNvSpPr/>
            <p:nvPr/>
          </p:nvSpPr>
          <p:spPr>
            <a:xfrm>
              <a:off x="1885913"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0"/>
            <p:cNvSpPr/>
            <p:nvPr/>
          </p:nvSpPr>
          <p:spPr>
            <a:xfrm>
              <a:off x="2358265"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0"/>
            <p:cNvSpPr/>
            <p:nvPr/>
          </p:nvSpPr>
          <p:spPr>
            <a:xfrm>
              <a:off x="1885913"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0"/>
            <p:cNvSpPr/>
            <p:nvPr/>
          </p:nvSpPr>
          <p:spPr>
            <a:xfrm>
              <a:off x="1416527"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0"/>
            <p:cNvSpPr/>
            <p:nvPr/>
          </p:nvSpPr>
          <p:spPr>
            <a:xfrm>
              <a:off x="944175"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0"/>
            <p:cNvSpPr/>
            <p:nvPr/>
          </p:nvSpPr>
          <p:spPr>
            <a:xfrm>
              <a:off x="472083" y="22707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0"/>
            <p:cNvSpPr/>
            <p:nvPr/>
          </p:nvSpPr>
          <p:spPr>
            <a:xfrm>
              <a:off x="7" y="22707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0"/>
            <p:cNvSpPr/>
            <p:nvPr/>
          </p:nvSpPr>
          <p:spPr>
            <a:xfrm>
              <a:off x="2358265"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0"/>
            <p:cNvSpPr/>
            <p:nvPr/>
          </p:nvSpPr>
          <p:spPr>
            <a:xfrm>
              <a:off x="1885913"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 name="Google Shape;2381;p40"/>
          <p:cNvGrpSpPr/>
          <p:nvPr/>
        </p:nvGrpSpPr>
        <p:grpSpPr>
          <a:xfrm>
            <a:off x="6138675" y="0"/>
            <a:ext cx="3005323" cy="2001659"/>
            <a:chOff x="6138675" y="0"/>
            <a:chExt cx="3005323" cy="2001659"/>
          </a:xfrm>
        </p:grpSpPr>
        <p:sp>
          <p:nvSpPr>
            <p:cNvPr id="2382" name="Google Shape;2382;p40"/>
            <p:cNvSpPr/>
            <p:nvPr/>
          </p:nvSpPr>
          <p:spPr>
            <a:xfrm>
              <a:off x="6138675" y="0"/>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0"/>
            <p:cNvSpPr/>
            <p:nvPr/>
          </p:nvSpPr>
          <p:spPr>
            <a:xfrm>
              <a:off x="6138675" y="1002292"/>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0"/>
            <p:cNvSpPr/>
            <p:nvPr/>
          </p:nvSpPr>
          <p:spPr>
            <a:xfrm>
              <a:off x="7140450" y="0"/>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0"/>
            <p:cNvSpPr/>
            <p:nvPr/>
          </p:nvSpPr>
          <p:spPr>
            <a:xfrm>
              <a:off x="7140450" y="1002292"/>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0"/>
            <p:cNvSpPr/>
            <p:nvPr/>
          </p:nvSpPr>
          <p:spPr>
            <a:xfrm>
              <a:off x="8142225" y="0"/>
              <a:ext cx="1001773" cy="1002346"/>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0"/>
            <p:cNvSpPr/>
            <p:nvPr/>
          </p:nvSpPr>
          <p:spPr>
            <a:xfrm>
              <a:off x="8142225" y="1002292"/>
              <a:ext cx="1001773" cy="999367"/>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40"/>
          <p:cNvGrpSpPr/>
          <p:nvPr/>
        </p:nvGrpSpPr>
        <p:grpSpPr>
          <a:xfrm>
            <a:off x="516238" y="444991"/>
            <a:ext cx="1925836" cy="180017"/>
            <a:chOff x="2811925" y="2717925"/>
            <a:chExt cx="1801025" cy="168350"/>
          </a:xfrm>
        </p:grpSpPr>
        <p:sp>
          <p:nvSpPr>
            <p:cNvPr id="2389" name="Google Shape;2389;p40"/>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0"/>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0"/>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0"/>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0"/>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0"/>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0"/>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0"/>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0"/>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0"/>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0"/>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0"/>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0"/>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0"/>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1"/>
        </a:solidFill>
      </p:bgPr>
    </p:bg>
    <p:spTree>
      <p:nvGrpSpPr>
        <p:cNvPr id="149" name="Shape 149"/>
        <p:cNvGrpSpPr/>
        <p:nvPr/>
      </p:nvGrpSpPr>
      <p:grpSpPr>
        <a:xfrm>
          <a:off x="0" y="0"/>
          <a:ext cx="0" cy="0"/>
          <a:chOff x="0" y="0"/>
          <a:chExt cx="0" cy="0"/>
        </a:xfrm>
      </p:grpSpPr>
      <p:sp>
        <p:nvSpPr>
          <p:cNvPr id="150" name="Google Shape;150;p5"/>
          <p:cNvSpPr/>
          <p:nvPr/>
        </p:nvSpPr>
        <p:spPr>
          <a:xfrm rot="-5400000">
            <a:off x="4017415" y="3452721"/>
            <a:ext cx="1109176" cy="2272372"/>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5"/>
          <p:cNvSpPr/>
          <p:nvPr/>
        </p:nvSpPr>
        <p:spPr>
          <a:xfrm rot="10800000">
            <a:off x="3367800" y="225"/>
            <a:ext cx="5776200" cy="11904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 name="Google Shape;152;p5"/>
          <p:cNvGrpSpPr/>
          <p:nvPr/>
        </p:nvGrpSpPr>
        <p:grpSpPr>
          <a:xfrm>
            <a:off x="-12" y="213"/>
            <a:ext cx="1627530" cy="989547"/>
            <a:chOff x="-12" y="213"/>
            <a:chExt cx="1627530" cy="989547"/>
          </a:xfrm>
        </p:grpSpPr>
        <p:sp>
          <p:nvSpPr>
            <p:cNvPr id="153" name="Google Shape;153;p5"/>
            <p:cNvSpPr/>
            <p:nvPr/>
          </p:nvSpPr>
          <p:spPr>
            <a:xfrm>
              <a:off x="-12" y="21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5"/>
            <p:cNvSpPr/>
            <p:nvPr/>
          </p:nvSpPr>
          <p:spPr>
            <a:xfrm>
              <a:off x="372979" y="21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5"/>
            <p:cNvSpPr/>
            <p:nvPr/>
          </p:nvSpPr>
          <p:spPr>
            <a:xfrm>
              <a:off x="745481" y="2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5"/>
            <p:cNvSpPr/>
            <p:nvPr/>
          </p:nvSpPr>
          <p:spPr>
            <a:xfrm>
              <a:off x="1117983" y="2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5"/>
            <p:cNvSpPr/>
            <p:nvPr/>
          </p:nvSpPr>
          <p:spPr>
            <a:xfrm>
              <a:off x="-12" y="28567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5"/>
            <p:cNvSpPr/>
            <p:nvPr/>
          </p:nvSpPr>
          <p:spPr>
            <a:xfrm>
              <a:off x="372979" y="28567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5"/>
            <p:cNvSpPr/>
            <p:nvPr/>
          </p:nvSpPr>
          <p:spPr>
            <a:xfrm>
              <a:off x="745481" y="2856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5"/>
            <p:cNvSpPr/>
            <p:nvPr/>
          </p:nvSpPr>
          <p:spPr>
            <a:xfrm>
              <a:off x="1117983" y="2856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5"/>
            <p:cNvSpPr/>
            <p:nvPr/>
          </p:nvSpPr>
          <p:spPr>
            <a:xfrm>
              <a:off x="-12" y="5692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372979" y="5692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745481" y="5692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5"/>
            <p:cNvSpPr/>
            <p:nvPr/>
          </p:nvSpPr>
          <p:spPr>
            <a:xfrm>
              <a:off x="1117983" y="5692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a:off x="1490483" y="21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1490483" y="28567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1490483" y="5692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5"/>
            <p:cNvSpPr/>
            <p:nvPr/>
          </p:nvSpPr>
          <p:spPr>
            <a:xfrm>
              <a:off x="-12" y="85272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372979" y="85272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745481" y="85272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1117983" y="85272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5"/>
            <p:cNvSpPr/>
            <p:nvPr/>
          </p:nvSpPr>
          <p:spPr>
            <a:xfrm>
              <a:off x="1490483" y="85272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 name="Google Shape;173;p5"/>
          <p:cNvGrpSpPr/>
          <p:nvPr/>
        </p:nvGrpSpPr>
        <p:grpSpPr>
          <a:xfrm>
            <a:off x="4130375" y="1094403"/>
            <a:ext cx="1925836" cy="180017"/>
            <a:chOff x="2811925" y="2717925"/>
            <a:chExt cx="1801025" cy="168350"/>
          </a:xfrm>
        </p:grpSpPr>
        <p:sp>
          <p:nvSpPr>
            <p:cNvPr id="174" name="Google Shape;174;p5"/>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 name="Google Shape;188;p5"/>
          <p:cNvGrpSpPr/>
          <p:nvPr/>
        </p:nvGrpSpPr>
        <p:grpSpPr>
          <a:xfrm>
            <a:off x="8298575" y="2608325"/>
            <a:ext cx="845424" cy="2535175"/>
            <a:chOff x="8298575" y="2608325"/>
            <a:chExt cx="845424" cy="2535175"/>
          </a:xfrm>
        </p:grpSpPr>
        <p:sp>
          <p:nvSpPr>
            <p:cNvPr id="189" name="Google Shape;189;p5"/>
            <p:cNvSpPr/>
            <p:nvPr/>
          </p:nvSpPr>
          <p:spPr>
            <a:xfrm>
              <a:off x="8298575" y="2608325"/>
              <a:ext cx="845424" cy="845907"/>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8298575" y="3454200"/>
              <a:ext cx="845424" cy="843394"/>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8298575" y="4297561"/>
              <a:ext cx="845424" cy="845940"/>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5"/>
          <p:cNvGrpSpPr/>
          <p:nvPr/>
        </p:nvGrpSpPr>
        <p:grpSpPr>
          <a:xfrm>
            <a:off x="440385" y="2837153"/>
            <a:ext cx="244637" cy="783056"/>
            <a:chOff x="8606272" y="4031378"/>
            <a:chExt cx="244637" cy="783056"/>
          </a:xfrm>
        </p:grpSpPr>
        <p:grpSp>
          <p:nvGrpSpPr>
            <p:cNvPr id="193" name="Google Shape;193;p5"/>
            <p:cNvGrpSpPr/>
            <p:nvPr/>
          </p:nvGrpSpPr>
          <p:grpSpPr>
            <a:xfrm rot="5400000">
              <a:off x="8478764" y="4158886"/>
              <a:ext cx="499653" cy="244637"/>
              <a:chOff x="1090025" y="-2108900"/>
              <a:chExt cx="666738" cy="326400"/>
            </a:xfrm>
          </p:grpSpPr>
          <p:sp>
            <p:nvSpPr>
              <p:cNvPr id="194" name="Google Shape;194;p5"/>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 name="Google Shape;196;p5"/>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 name="Google Shape;197;p5"/>
          <p:cNvSpPr txBox="1"/>
          <p:nvPr>
            <p:ph idx="1" type="subTitle"/>
          </p:nvPr>
        </p:nvSpPr>
        <p:spPr>
          <a:xfrm>
            <a:off x="1349050" y="2275200"/>
            <a:ext cx="2781300" cy="713400"/>
          </a:xfrm>
          <a:prstGeom prst="rect">
            <a:avLst/>
          </a:prstGeom>
        </p:spPr>
        <p:txBody>
          <a:bodyPr anchorCtr="0" anchor="ctr" bIns="91425" lIns="91425" spcFirstLastPara="1" rIns="91425" wrap="square" tIns="91425">
            <a:noAutofit/>
          </a:bodyPr>
          <a:lstStyle>
            <a:lvl1pPr lvl="0" algn="ctr">
              <a:spcBef>
                <a:spcPts val="0"/>
              </a:spcBef>
              <a:spcAft>
                <a:spcPts val="0"/>
              </a:spcAft>
              <a:buSzPts val="2500"/>
              <a:buFont typeface="Bebas Neue"/>
              <a:buNone/>
              <a:defRPr b="1" sz="2000">
                <a:latin typeface="Raleway"/>
                <a:ea typeface="Raleway"/>
                <a:cs typeface="Raleway"/>
                <a:sym typeface="Raleway"/>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8" name="Google Shape;198;p5"/>
          <p:cNvSpPr txBox="1"/>
          <p:nvPr>
            <p:ph idx="2" type="subTitle"/>
          </p:nvPr>
        </p:nvSpPr>
        <p:spPr>
          <a:xfrm>
            <a:off x="5013638" y="2261725"/>
            <a:ext cx="2781300" cy="71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Font typeface="Bebas Neue"/>
              <a:buNone/>
              <a:defRPr b="1" sz="2000">
                <a:latin typeface="Raleway"/>
                <a:ea typeface="Raleway"/>
                <a:cs typeface="Raleway"/>
                <a:sym typeface="Raleway"/>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99" name="Google Shape;199;p5"/>
          <p:cNvSpPr txBox="1"/>
          <p:nvPr>
            <p:ph idx="3" type="subTitle"/>
          </p:nvPr>
        </p:nvSpPr>
        <p:spPr>
          <a:xfrm>
            <a:off x="1349050" y="2781850"/>
            <a:ext cx="2781300" cy="1496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00" name="Google Shape;200;p5"/>
          <p:cNvSpPr txBox="1"/>
          <p:nvPr>
            <p:ph idx="4" type="subTitle"/>
          </p:nvPr>
        </p:nvSpPr>
        <p:spPr>
          <a:xfrm>
            <a:off x="5013625" y="2781850"/>
            <a:ext cx="2781300" cy="1496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01" name="Google Shape;201;p5"/>
          <p:cNvSpPr txBox="1"/>
          <p:nvPr>
            <p:ph type="title"/>
          </p:nvPr>
        </p:nvSpPr>
        <p:spPr>
          <a:xfrm>
            <a:off x="3724000" y="445025"/>
            <a:ext cx="47001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1_1">
    <p:bg>
      <p:bgPr>
        <a:solidFill>
          <a:schemeClr val="dk1"/>
        </a:solidFill>
      </p:bgPr>
    </p:bg>
    <p:spTree>
      <p:nvGrpSpPr>
        <p:cNvPr id="2403" name="Shape 2403"/>
        <p:cNvGrpSpPr/>
        <p:nvPr/>
      </p:nvGrpSpPr>
      <p:grpSpPr>
        <a:xfrm>
          <a:off x="0" y="0"/>
          <a:ext cx="0" cy="0"/>
          <a:chOff x="0" y="0"/>
          <a:chExt cx="0" cy="0"/>
        </a:xfrm>
      </p:grpSpPr>
      <p:grpSp>
        <p:nvGrpSpPr>
          <p:cNvPr id="2404" name="Google Shape;2404;p41"/>
          <p:cNvGrpSpPr/>
          <p:nvPr/>
        </p:nvGrpSpPr>
        <p:grpSpPr>
          <a:xfrm rot="-5400000">
            <a:off x="789467" y="2972559"/>
            <a:ext cx="1381459" cy="2960399"/>
            <a:chOff x="449642" y="159"/>
            <a:chExt cx="1381459" cy="2960399"/>
          </a:xfrm>
        </p:grpSpPr>
        <p:grpSp>
          <p:nvGrpSpPr>
            <p:cNvPr id="2405" name="Google Shape;2405;p41"/>
            <p:cNvGrpSpPr/>
            <p:nvPr/>
          </p:nvGrpSpPr>
          <p:grpSpPr>
            <a:xfrm rot="5400000">
              <a:off x="-765103" y="1214904"/>
              <a:ext cx="2960399" cy="530909"/>
              <a:chOff x="6183597" y="477879"/>
              <a:chExt cx="2960399" cy="530909"/>
            </a:xfrm>
          </p:grpSpPr>
          <p:sp>
            <p:nvSpPr>
              <p:cNvPr id="2406" name="Google Shape;2406;p41"/>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1"/>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1"/>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1"/>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1"/>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1"/>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1"/>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1"/>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1"/>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1"/>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1"/>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1"/>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41"/>
            <p:cNvGrpSpPr/>
            <p:nvPr/>
          </p:nvGrpSpPr>
          <p:grpSpPr>
            <a:xfrm rot="5400000">
              <a:off x="85447" y="1214904"/>
              <a:ext cx="2960399" cy="530909"/>
              <a:chOff x="6183597" y="477879"/>
              <a:chExt cx="2960399" cy="530909"/>
            </a:xfrm>
          </p:grpSpPr>
          <p:sp>
            <p:nvSpPr>
              <p:cNvPr id="2419" name="Google Shape;2419;p41"/>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1"/>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1"/>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1"/>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1"/>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1"/>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1"/>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1"/>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1"/>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1"/>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1"/>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1"/>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31" name="Google Shape;2431;p41"/>
          <p:cNvGrpSpPr/>
          <p:nvPr/>
        </p:nvGrpSpPr>
        <p:grpSpPr>
          <a:xfrm>
            <a:off x="8306585" y="3825453"/>
            <a:ext cx="244637" cy="783056"/>
            <a:chOff x="8606272" y="4031378"/>
            <a:chExt cx="244637" cy="783056"/>
          </a:xfrm>
        </p:grpSpPr>
        <p:grpSp>
          <p:nvGrpSpPr>
            <p:cNvPr id="2432" name="Google Shape;2432;p41"/>
            <p:cNvGrpSpPr/>
            <p:nvPr/>
          </p:nvGrpSpPr>
          <p:grpSpPr>
            <a:xfrm rot="5400000">
              <a:off x="8478764" y="4158886"/>
              <a:ext cx="499653" cy="244637"/>
              <a:chOff x="1090025" y="-2108900"/>
              <a:chExt cx="666738" cy="326400"/>
            </a:xfrm>
          </p:grpSpPr>
          <p:sp>
            <p:nvSpPr>
              <p:cNvPr id="2433" name="Google Shape;2433;p41"/>
              <p:cNvSpPr/>
              <p:nvPr/>
            </p:nvSpPr>
            <p:spPr>
              <a:xfrm rot="5400000">
                <a:off x="1067975"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1"/>
              <p:cNvSpPr/>
              <p:nvPr/>
            </p:nvSpPr>
            <p:spPr>
              <a:xfrm rot="5400000">
                <a:off x="1452413" y="-2086850"/>
                <a:ext cx="326400" cy="2823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5" name="Google Shape;2435;p41"/>
            <p:cNvSpPr/>
            <p:nvPr/>
          </p:nvSpPr>
          <p:spPr>
            <a:xfrm rot="10800000">
              <a:off x="8606409" y="4602934"/>
              <a:ext cx="244500" cy="211500"/>
            </a:xfrm>
            <a:prstGeom prst="triangl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41"/>
          <p:cNvGrpSpPr/>
          <p:nvPr/>
        </p:nvGrpSpPr>
        <p:grpSpPr>
          <a:xfrm>
            <a:off x="6397513" y="-12"/>
            <a:ext cx="2746480" cy="2184985"/>
            <a:chOff x="6397513" y="-12"/>
            <a:chExt cx="2746480" cy="2184985"/>
          </a:xfrm>
        </p:grpSpPr>
        <p:grpSp>
          <p:nvGrpSpPr>
            <p:cNvPr id="2437" name="Google Shape;2437;p41"/>
            <p:cNvGrpSpPr/>
            <p:nvPr/>
          </p:nvGrpSpPr>
          <p:grpSpPr>
            <a:xfrm>
              <a:off x="6397513" y="-12"/>
              <a:ext cx="2746480" cy="1011135"/>
              <a:chOff x="6397513" y="3752950"/>
              <a:chExt cx="2746480" cy="1011135"/>
            </a:xfrm>
          </p:grpSpPr>
          <p:sp>
            <p:nvSpPr>
              <p:cNvPr id="2438" name="Google Shape;2438;p41"/>
              <p:cNvSpPr/>
              <p:nvPr/>
            </p:nvSpPr>
            <p:spPr>
              <a:xfrm>
                <a:off x="751646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1"/>
              <p:cNvSpPr/>
              <p:nvPr/>
            </p:nvSpPr>
            <p:spPr>
              <a:xfrm>
                <a:off x="7889454" y="40580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1"/>
              <p:cNvSpPr/>
              <p:nvPr/>
            </p:nvSpPr>
            <p:spPr>
              <a:xfrm>
                <a:off x="8261956"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1"/>
              <p:cNvSpPr/>
              <p:nvPr/>
            </p:nvSpPr>
            <p:spPr>
              <a:xfrm>
                <a:off x="86344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1"/>
              <p:cNvSpPr/>
              <p:nvPr/>
            </p:nvSpPr>
            <p:spPr>
              <a:xfrm>
                <a:off x="751646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1"/>
              <p:cNvSpPr/>
              <p:nvPr/>
            </p:nvSpPr>
            <p:spPr>
              <a:xfrm>
                <a:off x="7889454" y="43435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1"/>
              <p:cNvSpPr/>
              <p:nvPr/>
            </p:nvSpPr>
            <p:spPr>
              <a:xfrm>
                <a:off x="8261956"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1"/>
              <p:cNvSpPr/>
              <p:nvPr/>
            </p:nvSpPr>
            <p:spPr>
              <a:xfrm>
                <a:off x="86344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1"/>
              <p:cNvSpPr/>
              <p:nvPr/>
            </p:nvSpPr>
            <p:spPr>
              <a:xfrm>
                <a:off x="751646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1"/>
              <p:cNvSpPr/>
              <p:nvPr/>
            </p:nvSpPr>
            <p:spPr>
              <a:xfrm>
                <a:off x="7889454" y="46270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1"/>
              <p:cNvSpPr/>
              <p:nvPr/>
            </p:nvSpPr>
            <p:spPr>
              <a:xfrm>
                <a:off x="8261956"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1"/>
              <p:cNvSpPr/>
              <p:nvPr/>
            </p:nvSpPr>
            <p:spPr>
              <a:xfrm>
                <a:off x="86344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1"/>
              <p:cNvSpPr/>
              <p:nvPr/>
            </p:nvSpPr>
            <p:spPr>
              <a:xfrm>
                <a:off x="90069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1"/>
              <p:cNvSpPr/>
              <p:nvPr/>
            </p:nvSpPr>
            <p:spPr>
              <a:xfrm>
                <a:off x="90069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1"/>
              <p:cNvSpPr/>
              <p:nvPr/>
            </p:nvSpPr>
            <p:spPr>
              <a:xfrm>
                <a:off x="90069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1"/>
              <p:cNvSpPr/>
              <p:nvPr/>
            </p:nvSpPr>
            <p:spPr>
              <a:xfrm>
                <a:off x="7143488"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1"/>
              <p:cNvSpPr/>
              <p:nvPr/>
            </p:nvSpPr>
            <p:spPr>
              <a:xfrm>
                <a:off x="7143488"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1"/>
              <p:cNvSpPr/>
              <p:nvPr/>
            </p:nvSpPr>
            <p:spPr>
              <a:xfrm>
                <a:off x="7143488"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1"/>
              <p:cNvSpPr/>
              <p:nvPr/>
            </p:nvSpPr>
            <p:spPr>
              <a:xfrm>
                <a:off x="751646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1"/>
              <p:cNvSpPr/>
              <p:nvPr/>
            </p:nvSpPr>
            <p:spPr>
              <a:xfrm>
                <a:off x="7889454" y="375295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1"/>
              <p:cNvSpPr/>
              <p:nvPr/>
            </p:nvSpPr>
            <p:spPr>
              <a:xfrm>
                <a:off x="8261956"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1"/>
              <p:cNvSpPr/>
              <p:nvPr/>
            </p:nvSpPr>
            <p:spPr>
              <a:xfrm>
                <a:off x="86344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1"/>
              <p:cNvSpPr/>
              <p:nvPr/>
            </p:nvSpPr>
            <p:spPr>
              <a:xfrm>
                <a:off x="90069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1"/>
              <p:cNvSpPr/>
              <p:nvPr/>
            </p:nvSpPr>
            <p:spPr>
              <a:xfrm>
                <a:off x="7143488"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1"/>
              <p:cNvSpPr/>
              <p:nvPr/>
            </p:nvSpPr>
            <p:spPr>
              <a:xfrm>
                <a:off x="6770500"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1"/>
              <p:cNvSpPr/>
              <p:nvPr/>
            </p:nvSpPr>
            <p:spPr>
              <a:xfrm>
                <a:off x="6770500"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1"/>
              <p:cNvSpPr/>
              <p:nvPr/>
            </p:nvSpPr>
            <p:spPr>
              <a:xfrm>
                <a:off x="6770500"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1"/>
              <p:cNvSpPr/>
              <p:nvPr/>
            </p:nvSpPr>
            <p:spPr>
              <a:xfrm>
                <a:off x="6770500"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1"/>
              <p:cNvSpPr/>
              <p:nvPr/>
            </p:nvSpPr>
            <p:spPr>
              <a:xfrm>
                <a:off x="639751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1"/>
              <p:cNvSpPr/>
              <p:nvPr/>
            </p:nvSpPr>
            <p:spPr>
              <a:xfrm>
                <a:off x="639751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1"/>
              <p:cNvSpPr/>
              <p:nvPr/>
            </p:nvSpPr>
            <p:spPr>
              <a:xfrm>
                <a:off x="639751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1"/>
              <p:cNvSpPr/>
              <p:nvPr/>
            </p:nvSpPr>
            <p:spPr>
              <a:xfrm>
                <a:off x="639751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0" name="Google Shape;2470;p41"/>
            <p:cNvGrpSpPr/>
            <p:nvPr/>
          </p:nvGrpSpPr>
          <p:grpSpPr>
            <a:xfrm>
              <a:off x="6397513" y="1173838"/>
              <a:ext cx="2746480" cy="1011135"/>
              <a:chOff x="6397513" y="3752950"/>
              <a:chExt cx="2746480" cy="1011135"/>
            </a:xfrm>
          </p:grpSpPr>
          <p:sp>
            <p:nvSpPr>
              <p:cNvPr id="2471" name="Google Shape;2471;p41"/>
              <p:cNvSpPr/>
              <p:nvPr/>
            </p:nvSpPr>
            <p:spPr>
              <a:xfrm>
                <a:off x="751646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1"/>
              <p:cNvSpPr/>
              <p:nvPr/>
            </p:nvSpPr>
            <p:spPr>
              <a:xfrm>
                <a:off x="7889454" y="4058063"/>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1"/>
              <p:cNvSpPr/>
              <p:nvPr/>
            </p:nvSpPr>
            <p:spPr>
              <a:xfrm>
                <a:off x="8261956"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1"/>
              <p:cNvSpPr/>
              <p:nvPr/>
            </p:nvSpPr>
            <p:spPr>
              <a:xfrm>
                <a:off x="86344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1"/>
              <p:cNvSpPr/>
              <p:nvPr/>
            </p:nvSpPr>
            <p:spPr>
              <a:xfrm>
                <a:off x="751646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1"/>
              <p:cNvSpPr/>
              <p:nvPr/>
            </p:nvSpPr>
            <p:spPr>
              <a:xfrm>
                <a:off x="7889454" y="4343520"/>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1"/>
              <p:cNvSpPr/>
              <p:nvPr/>
            </p:nvSpPr>
            <p:spPr>
              <a:xfrm>
                <a:off x="8261956"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1"/>
              <p:cNvSpPr/>
              <p:nvPr/>
            </p:nvSpPr>
            <p:spPr>
              <a:xfrm>
                <a:off x="86344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1"/>
              <p:cNvSpPr/>
              <p:nvPr/>
            </p:nvSpPr>
            <p:spPr>
              <a:xfrm>
                <a:off x="751646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1"/>
              <p:cNvSpPr/>
              <p:nvPr/>
            </p:nvSpPr>
            <p:spPr>
              <a:xfrm>
                <a:off x="7889454" y="462705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1"/>
              <p:cNvSpPr/>
              <p:nvPr/>
            </p:nvSpPr>
            <p:spPr>
              <a:xfrm>
                <a:off x="8261956"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1"/>
              <p:cNvSpPr/>
              <p:nvPr/>
            </p:nvSpPr>
            <p:spPr>
              <a:xfrm>
                <a:off x="86344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1"/>
              <p:cNvSpPr/>
              <p:nvPr/>
            </p:nvSpPr>
            <p:spPr>
              <a:xfrm>
                <a:off x="9006958" y="4058063"/>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1"/>
              <p:cNvSpPr/>
              <p:nvPr/>
            </p:nvSpPr>
            <p:spPr>
              <a:xfrm>
                <a:off x="9006958" y="4343520"/>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1"/>
              <p:cNvSpPr/>
              <p:nvPr/>
            </p:nvSpPr>
            <p:spPr>
              <a:xfrm>
                <a:off x="9006958" y="462705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1"/>
              <p:cNvSpPr/>
              <p:nvPr/>
            </p:nvSpPr>
            <p:spPr>
              <a:xfrm>
                <a:off x="7143488"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1"/>
              <p:cNvSpPr/>
              <p:nvPr/>
            </p:nvSpPr>
            <p:spPr>
              <a:xfrm>
                <a:off x="7143488"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1"/>
              <p:cNvSpPr/>
              <p:nvPr/>
            </p:nvSpPr>
            <p:spPr>
              <a:xfrm>
                <a:off x="7143488"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1"/>
              <p:cNvSpPr/>
              <p:nvPr/>
            </p:nvSpPr>
            <p:spPr>
              <a:xfrm>
                <a:off x="751646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1"/>
              <p:cNvSpPr/>
              <p:nvPr/>
            </p:nvSpPr>
            <p:spPr>
              <a:xfrm>
                <a:off x="7889454" y="3752950"/>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1"/>
              <p:cNvSpPr/>
              <p:nvPr/>
            </p:nvSpPr>
            <p:spPr>
              <a:xfrm>
                <a:off x="8261956"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1"/>
              <p:cNvSpPr/>
              <p:nvPr/>
            </p:nvSpPr>
            <p:spPr>
              <a:xfrm>
                <a:off x="86344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1"/>
              <p:cNvSpPr/>
              <p:nvPr/>
            </p:nvSpPr>
            <p:spPr>
              <a:xfrm>
                <a:off x="9006958" y="3752950"/>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1"/>
              <p:cNvSpPr/>
              <p:nvPr/>
            </p:nvSpPr>
            <p:spPr>
              <a:xfrm>
                <a:off x="7143488"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1"/>
              <p:cNvSpPr/>
              <p:nvPr/>
            </p:nvSpPr>
            <p:spPr>
              <a:xfrm>
                <a:off x="6770500"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1"/>
              <p:cNvSpPr/>
              <p:nvPr/>
            </p:nvSpPr>
            <p:spPr>
              <a:xfrm>
                <a:off x="6770500"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1"/>
              <p:cNvSpPr/>
              <p:nvPr/>
            </p:nvSpPr>
            <p:spPr>
              <a:xfrm>
                <a:off x="6770500"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1"/>
              <p:cNvSpPr/>
              <p:nvPr/>
            </p:nvSpPr>
            <p:spPr>
              <a:xfrm>
                <a:off x="6770500"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1"/>
              <p:cNvSpPr/>
              <p:nvPr/>
            </p:nvSpPr>
            <p:spPr>
              <a:xfrm>
                <a:off x="6397513" y="4058063"/>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1"/>
              <p:cNvSpPr/>
              <p:nvPr/>
            </p:nvSpPr>
            <p:spPr>
              <a:xfrm>
                <a:off x="6397513" y="4343520"/>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1"/>
              <p:cNvSpPr/>
              <p:nvPr/>
            </p:nvSpPr>
            <p:spPr>
              <a:xfrm>
                <a:off x="6397513" y="462705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1"/>
              <p:cNvSpPr/>
              <p:nvPr/>
            </p:nvSpPr>
            <p:spPr>
              <a:xfrm>
                <a:off x="6397513" y="3752950"/>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03" name="Google Shape;2503;p41"/>
          <p:cNvSpPr/>
          <p:nvPr/>
        </p:nvSpPr>
        <p:spPr>
          <a:xfrm rot="5400000">
            <a:off x="1030551" y="-496385"/>
            <a:ext cx="946664" cy="1939434"/>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507" name="Shape 2507"/>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508" name="Shape 2508"/>
        <p:cNvGrpSpPr/>
        <p:nvPr/>
      </p:nvGrpSpPr>
      <p:grpSpPr>
        <a:xfrm>
          <a:off x="0" y="0"/>
          <a:ext cx="0" cy="0"/>
          <a:chOff x="0" y="0"/>
          <a:chExt cx="0" cy="0"/>
        </a:xfrm>
      </p:grpSpPr>
      <p:sp>
        <p:nvSpPr>
          <p:cNvPr id="2509" name="Google Shape;2509;p4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2" name="Shape 202"/>
        <p:cNvGrpSpPr/>
        <p:nvPr/>
      </p:nvGrpSpPr>
      <p:grpSpPr>
        <a:xfrm>
          <a:off x="0" y="0"/>
          <a:ext cx="0" cy="0"/>
          <a:chOff x="0" y="0"/>
          <a:chExt cx="0" cy="0"/>
        </a:xfrm>
      </p:grpSpPr>
      <p:sp>
        <p:nvSpPr>
          <p:cNvPr id="203" name="Google Shape;203;p6"/>
          <p:cNvSpPr/>
          <p:nvPr/>
        </p:nvSpPr>
        <p:spPr>
          <a:xfrm flipH="1" rot="10800000">
            <a:off x="0" y="325"/>
            <a:ext cx="4873500" cy="12525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 name="Google Shape;204;p6"/>
          <p:cNvGrpSpPr/>
          <p:nvPr/>
        </p:nvGrpSpPr>
        <p:grpSpPr>
          <a:xfrm>
            <a:off x="715100" y="1132816"/>
            <a:ext cx="1925836" cy="180017"/>
            <a:chOff x="2811925" y="2717925"/>
            <a:chExt cx="1801025" cy="168350"/>
          </a:xfrm>
        </p:grpSpPr>
        <p:sp>
          <p:nvSpPr>
            <p:cNvPr id="205" name="Google Shape;205;p6"/>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6"/>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6"/>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6"/>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6"/>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6"/>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6"/>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6"/>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6"/>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6"/>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6"/>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6"/>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6"/>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6"/>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 name="Google Shape;219;p6"/>
          <p:cNvGrpSpPr/>
          <p:nvPr/>
        </p:nvGrpSpPr>
        <p:grpSpPr>
          <a:xfrm>
            <a:off x="6415988" y="181988"/>
            <a:ext cx="2728005" cy="706022"/>
            <a:chOff x="6415988" y="181988"/>
            <a:chExt cx="2728005" cy="706022"/>
          </a:xfrm>
        </p:grpSpPr>
        <p:sp>
          <p:nvSpPr>
            <p:cNvPr id="220" name="Google Shape;220;p6"/>
            <p:cNvSpPr/>
            <p:nvPr/>
          </p:nvSpPr>
          <p:spPr>
            <a:xfrm>
              <a:off x="7516463"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6"/>
            <p:cNvSpPr/>
            <p:nvPr/>
          </p:nvSpPr>
          <p:spPr>
            <a:xfrm>
              <a:off x="7889454" y="181988"/>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6"/>
            <p:cNvSpPr/>
            <p:nvPr/>
          </p:nvSpPr>
          <p:spPr>
            <a:xfrm>
              <a:off x="8261956"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6"/>
            <p:cNvSpPr/>
            <p:nvPr/>
          </p:nvSpPr>
          <p:spPr>
            <a:xfrm>
              <a:off x="8634458"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6"/>
            <p:cNvSpPr/>
            <p:nvPr/>
          </p:nvSpPr>
          <p:spPr>
            <a:xfrm>
              <a:off x="7516463"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6"/>
            <p:cNvSpPr/>
            <p:nvPr/>
          </p:nvSpPr>
          <p:spPr>
            <a:xfrm>
              <a:off x="7889454" y="467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6"/>
            <p:cNvSpPr/>
            <p:nvPr/>
          </p:nvSpPr>
          <p:spPr>
            <a:xfrm>
              <a:off x="8261956"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6"/>
            <p:cNvSpPr/>
            <p:nvPr/>
          </p:nvSpPr>
          <p:spPr>
            <a:xfrm>
              <a:off x="8634458"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6"/>
            <p:cNvSpPr/>
            <p:nvPr/>
          </p:nvSpPr>
          <p:spPr>
            <a:xfrm>
              <a:off x="7516463"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6"/>
            <p:cNvSpPr/>
            <p:nvPr/>
          </p:nvSpPr>
          <p:spPr>
            <a:xfrm>
              <a:off x="7889454" y="750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6"/>
            <p:cNvSpPr/>
            <p:nvPr/>
          </p:nvSpPr>
          <p:spPr>
            <a:xfrm>
              <a:off x="8261956"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6"/>
            <p:cNvSpPr/>
            <p:nvPr/>
          </p:nvSpPr>
          <p:spPr>
            <a:xfrm>
              <a:off x="8634458"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6"/>
            <p:cNvSpPr/>
            <p:nvPr/>
          </p:nvSpPr>
          <p:spPr>
            <a:xfrm>
              <a:off x="9006958" y="181988"/>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6"/>
            <p:cNvSpPr/>
            <p:nvPr/>
          </p:nvSpPr>
          <p:spPr>
            <a:xfrm>
              <a:off x="9006958" y="467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6"/>
            <p:cNvSpPr/>
            <p:nvPr/>
          </p:nvSpPr>
          <p:spPr>
            <a:xfrm>
              <a:off x="9006958" y="750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6"/>
            <p:cNvSpPr/>
            <p:nvPr/>
          </p:nvSpPr>
          <p:spPr>
            <a:xfrm>
              <a:off x="7143488"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6"/>
            <p:cNvSpPr/>
            <p:nvPr/>
          </p:nvSpPr>
          <p:spPr>
            <a:xfrm>
              <a:off x="7143488"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6"/>
            <p:cNvSpPr/>
            <p:nvPr/>
          </p:nvSpPr>
          <p:spPr>
            <a:xfrm>
              <a:off x="7143488"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a:off x="6779738"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a:off x="6779738"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6779738"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6"/>
            <p:cNvSpPr/>
            <p:nvPr/>
          </p:nvSpPr>
          <p:spPr>
            <a:xfrm>
              <a:off x="6415988" y="181988"/>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6"/>
            <p:cNvSpPr/>
            <p:nvPr/>
          </p:nvSpPr>
          <p:spPr>
            <a:xfrm>
              <a:off x="6415988" y="467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6415988" y="750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6"/>
          <p:cNvGrpSpPr/>
          <p:nvPr/>
        </p:nvGrpSpPr>
        <p:grpSpPr>
          <a:xfrm>
            <a:off x="7" y="4667093"/>
            <a:ext cx="2632979" cy="472191"/>
            <a:chOff x="6183597" y="477879"/>
            <a:chExt cx="2960399" cy="530909"/>
          </a:xfrm>
        </p:grpSpPr>
        <p:sp>
          <p:nvSpPr>
            <p:cNvPr id="245" name="Google Shape;245;p6"/>
            <p:cNvSpPr/>
            <p:nvPr/>
          </p:nvSpPr>
          <p:spPr>
            <a:xfrm rot="5400000">
              <a:off x="9062994" y="927785"/>
              <a:ext cx="78756" cy="83249"/>
            </a:xfrm>
            <a:custGeom>
              <a:rect b="b" l="l" r="r" t="t"/>
              <a:pathLst>
                <a:path extrusionOk="0" h="1168" w="1105">
                  <a:moveTo>
                    <a:pt x="576" y="1"/>
                  </a:moveTo>
                  <a:cubicBezTo>
                    <a:pt x="265" y="1"/>
                    <a:pt x="0" y="265"/>
                    <a:pt x="0" y="592"/>
                  </a:cubicBezTo>
                  <a:cubicBezTo>
                    <a:pt x="0" y="918"/>
                    <a:pt x="265" y="1167"/>
                    <a:pt x="576" y="1167"/>
                  </a:cubicBezTo>
                  <a:cubicBezTo>
                    <a:pt x="840" y="1167"/>
                    <a:pt x="1104" y="918"/>
                    <a:pt x="1104" y="592"/>
                  </a:cubicBezTo>
                  <a:cubicBezTo>
                    <a:pt x="1104" y="265"/>
                    <a:pt x="840" y="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6"/>
            <p:cNvSpPr/>
            <p:nvPr/>
          </p:nvSpPr>
          <p:spPr>
            <a:xfrm rot="5400000">
              <a:off x="8485547" y="927821"/>
              <a:ext cx="78756" cy="83178"/>
            </a:xfrm>
            <a:custGeom>
              <a:rect b="b" l="l" r="r" t="t"/>
              <a:pathLst>
                <a:path extrusionOk="0" h="1167" w="1105">
                  <a:moveTo>
                    <a:pt x="576" y="0"/>
                  </a:moveTo>
                  <a:cubicBezTo>
                    <a:pt x="265" y="0"/>
                    <a:pt x="0" y="264"/>
                    <a:pt x="0" y="591"/>
                  </a:cubicBezTo>
                  <a:cubicBezTo>
                    <a:pt x="0" y="918"/>
                    <a:pt x="265" y="1166"/>
                    <a:pt x="576" y="1166"/>
                  </a:cubicBezTo>
                  <a:cubicBezTo>
                    <a:pt x="840" y="1166"/>
                    <a:pt x="1104" y="918"/>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6"/>
            <p:cNvSpPr/>
            <p:nvPr/>
          </p:nvSpPr>
          <p:spPr>
            <a:xfrm rot="5400000">
              <a:off x="7910345" y="930030"/>
              <a:ext cx="78756" cy="78759"/>
            </a:xfrm>
            <a:custGeom>
              <a:rect b="b" l="l" r="r" t="t"/>
              <a:pathLst>
                <a:path extrusionOk="0" h="1105" w="1105">
                  <a:moveTo>
                    <a:pt x="576" y="0"/>
                  </a:moveTo>
                  <a:cubicBezTo>
                    <a:pt x="265" y="0"/>
                    <a:pt x="0" y="265"/>
                    <a:pt x="0" y="591"/>
                  </a:cubicBezTo>
                  <a:cubicBezTo>
                    <a:pt x="0" y="840"/>
                    <a:pt x="265" y="1104"/>
                    <a:pt x="576" y="1104"/>
                  </a:cubicBezTo>
                  <a:cubicBezTo>
                    <a:pt x="840" y="1104"/>
                    <a:pt x="1104" y="840"/>
                    <a:pt x="1104" y="591"/>
                  </a:cubicBezTo>
                  <a:cubicBezTo>
                    <a:pt x="1104" y="265"/>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6"/>
            <p:cNvSpPr/>
            <p:nvPr/>
          </p:nvSpPr>
          <p:spPr>
            <a:xfrm rot="5400000">
              <a:off x="7332933" y="930030"/>
              <a:ext cx="78756" cy="78759"/>
            </a:xfrm>
            <a:custGeom>
              <a:rect b="b" l="l" r="r" t="t"/>
              <a:pathLst>
                <a:path extrusionOk="0" h="1105" w="1105">
                  <a:moveTo>
                    <a:pt x="576" y="0"/>
                  </a:moveTo>
                  <a:cubicBezTo>
                    <a:pt x="265" y="0"/>
                    <a:pt x="0" y="187"/>
                    <a:pt x="0" y="514"/>
                  </a:cubicBezTo>
                  <a:cubicBezTo>
                    <a:pt x="0" y="840"/>
                    <a:pt x="265" y="1104"/>
                    <a:pt x="576" y="1104"/>
                  </a:cubicBezTo>
                  <a:cubicBezTo>
                    <a:pt x="840" y="1104"/>
                    <a:pt x="1104" y="840"/>
                    <a:pt x="1104" y="514"/>
                  </a:cubicBezTo>
                  <a:cubicBezTo>
                    <a:pt x="1104" y="187"/>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6"/>
            <p:cNvSpPr/>
            <p:nvPr/>
          </p:nvSpPr>
          <p:spPr>
            <a:xfrm rot="5400000">
              <a:off x="6757731" y="927821"/>
              <a:ext cx="78756" cy="83178"/>
            </a:xfrm>
            <a:custGeom>
              <a:rect b="b" l="l" r="r" t="t"/>
              <a:pathLst>
                <a:path extrusionOk="0" h="1167" w="1105">
                  <a:moveTo>
                    <a:pt x="576" y="0"/>
                  </a:moveTo>
                  <a:cubicBezTo>
                    <a:pt x="265" y="0"/>
                    <a:pt x="0" y="249"/>
                    <a:pt x="0" y="576"/>
                  </a:cubicBezTo>
                  <a:cubicBezTo>
                    <a:pt x="0" y="902"/>
                    <a:pt x="265" y="1167"/>
                    <a:pt x="576" y="1167"/>
                  </a:cubicBezTo>
                  <a:cubicBezTo>
                    <a:pt x="840" y="1167"/>
                    <a:pt x="1104" y="902"/>
                    <a:pt x="1104" y="576"/>
                  </a:cubicBezTo>
                  <a:cubicBezTo>
                    <a:pt x="1104" y="249"/>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6"/>
            <p:cNvSpPr/>
            <p:nvPr/>
          </p:nvSpPr>
          <p:spPr>
            <a:xfrm rot="5400000">
              <a:off x="6183598" y="930030"/>
              <a:ext cx="78756" cy="78759"/>
            </a:xfrm>
            <a:custGeom>
              <a:rect b="b" l="l" r="r" t="t"/>
              <a:pathLst>
                <a:path extrusionOk="0" h="1105" w="1105">
                  <a:moveTo>
                    <a:pt x="576" y="0"/>
                  </a:moveTo>
                  <a:cubicBezTo>
                    <a:pt x="265" y="0"/>
                    <a:pt x="0" y="264"/>
                    <a:pt x="0" y="591"/>
                  </a:cubicBezTo>
                  <a:cubicBezTo>
                    <a:pt x="0" y="917"/>
                    <a:pt x="265" y="1104"/>
                    <a:pt x="576" y="1104"/>
                  </a:cubicBezTo>
                  <a:cubicBezTo>
                    <a:pt x="840" y="1104"/>
                    <a:pt x="1104" y="917"/>
                    <a:pt x="1104" y="591"/>
                  </a:cubicBezTo>
                  <a:cubicBezTo>
                    <a:pt x="1104" y="264"/>
                    <a:pt x="840" y="0"/>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6"/>
            <p:cNvSpPr/>
            <p:nvPr/>
          </p:nvSpPr>
          <p:spPr>
            <a:xfrm rot="5400000">
              <a:off x="9063564" y="475062"/>
              <a:ext cx="77616" cy="83249"/>
            </a:xfrm>
            <a:custGeom>
              <a:rect b="b" l="l" r="r" t="t"/>
              <a:pathLst>
                <a:path extrusionOk="0" h="1168" w="1089">
                  <a:moveTo>
                    <a:pt x="575" y="1"/>
                  </a:moveTo>
                  <a:cubicBezTo>
                    <a:pt x="249" y="1"/>
                    <a:pt x="0" y="265"/>
                    <a:pt x="0" y="592"/>
                  </a:cubicBezTo>
                  <a:cubicBezTo>
                    <a:pt x="0" y="918"/>
                    <a:pt x="249" y="1167"/>
                    <a:pt x="575" y="1167"/>
                  </a:cubicBezTo>
                  <a:cubicBezTo>
                    <a:pt x="840" y="1167"/>
                    <a:pt x="1089" y="918"/>
                    <a:pt x="1089" y="592"/>
                  </a:cubicBezTo>
                  <a:cubicBezTo>
                    <a:pt x="1089" y="265"/>
                    <a:pt x="840" y="1"/>
                    <a:pt x="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6"/>
            <p:cNvSpPr/>
            <p:nvPr/>
          </p:nvSpPr>
          <p:spPr>
            <a:xfrm rot="5400000">
              <a:off x="8486117" y="475098"/>
              <a:ext cx="77616" cy="83178"/>
            </a:xfrm>
            <a:custGeom>
              <a:rect b="b" l="l" r="r" t="t"/>
              <a:pathLst>
                <a:path extrusionOk="0" h="1167" w="1089">
                  <a:moveTo>
                    <a:pt x="575" y="0"/>
                  </a:moveTo>
                  <a:cubicBezTo>
                    <a:pt x="249" y="0"/>
                    <a:pt x="0" y="264"/>
                    <a:pt x="0" y="591"/>
                  </a:cubicBezTo>
                  <a:cubicBezTo>
                    <a:pt x="0" y="918"/>
                    <a:pt x="249" y="1166"/>
                    <a:pt x="575" y="1166"/>
                  </a:cubicBezTo>
                  <a:cubicBezTo>
                    <a:pt x="840" y="1166"/>
                    <a:pt x="1089" y="918"/>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6"/>
            <p:cNvSpPr/>
            <p:nvPr/>
          </p:nvSpPr>
          <p:spPr>
            <a:xfrm rot="5400000">
              <a:off x="7910915" y="477307"/>
              <a:ext cx="77616" cy="78759"/>
            </a:xfrm>
            <a:custGeom>
              <a:rect b="b" l="l" r="r" t="t"/>
              <a:pathLst>
                <a:path extrusionOk="0" h="1105" w="1089">
                  <a:moveTo>
                    <a:pt x="575" y="0"/>
                  </a:moveTo>
                  <a:cubicBezTo>
                    <a:pt x="249" y="0"/>
                    <a:pt x="0" y="265"/>
                    <a:pt x="0" y="591"/>
                  </a:cubicBezTo>
                  <a:cubicBezTo>
                    <a:pt x="0" y="840"/>
                    <a:pt x="249" y="1104"/>
                    <a:pt x="575" y="1104"/>
                  </a:cubicBezTo>
                  <a:cubicBezTo>
                    <a:pt x="840" y="1104"/>
                    <a:pt x="1089" y="840"/>
                    <a:pt x="1089" y="591"/>
                  </a:cubicBezTo>
                  <a:cubicBezTo>
                    <a:pt x="1089" y="265"/>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6"/>
            <p:cNvSpPr/>
            <p:nvPr/>
          </p:nvSpPr>
          <p:spPr>
            <a:xfrm rot="5400000">
              <a:off x="7333503" y="477307"/>
              <a:ext cx="77616" cy="78759"/>
            </a:xfrm>
            <a:custGeom>
              <a:rect b="b" l="l" r="r" t="t"/>
              <a:pathLst>
                <a:path extrusionOk="0" h="1105" w="1089">
                  <a:moveTo>
                    <a:pt x="575" y="0"/>
                  </a:moveTo>
                  <a:cubicBezTo>
                    <a:pt x="249" y="0"/>
                    <a:pt x="0" y="187"/>
                    <a:pt x="0" y="514"/>
                  </a:cubicBezTo>
                  <a:cubicBezTo>
                    <a:pt x="0" y="840"/>
                    <a:pt x="249" y="1104"/>
                    <a:pt x="575" y="1104"/>
                  </a:cubicBezTo>
                  <a:cubicBezTo>
                    <a:pt x="840" y="1104"/>
                    <a:pt x="1089" y="840"/>
                    <a:pt x="1089" y="514"/>
                  </a:cubicBezTo>
                  <a:cubicBezTo>
                    <a:pt x="1089" y="187"/>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6"/>
            <p:cNvSpPr/>
            <p:nvPr/>
          </p:nvSpPr>
          <p:spPr>
            <a:xfrm rot="5400000">
              <a:off x="6758301" y="475098"/>
              <a:ext cx="77616" cy="83178"/>
            </a:xfrm>
            <a:custGeom>
              <a:rect b="b" l="l" r="r" t="t"/>
              <a:pathLst>
                <a:path extrusionOk="0" h="1167" w="1089">
                  <a:moveTo>
                    <a:pt x="575" y="0"/>
                  </a:moveTo>
                  <a:cubicBezTo>
                    <a:pt x="249" y="0"/>
                    <a:pt x="0" y="249"/>
                    <a:pt x="0" y="576"/>
                  </a:cubicBezTo>
                  <a:cubicBezTo>
                    <a:pt x="0" y="902"/>
                    <a:pt x="249" y="1167"/>
                    <a:pt x="575" y="1167"/>
                  </a:cubicBezTo>
                  <a:cubicBezTo>
                    <a:pt x="840" y="1167"/>
                    <a:pt x="1089" y="902"/>
                    <a:pt x="1089" y="576"/>
                  </a:cubicBezTo>
                  <a:cubicBezTo>
                    <a:pt x="1089" y="249"/>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6"/>
            <p:cNvSpPr/>
            <p:nvPr/>
          </p:nvSpPr>
          <p:spPr>
            <a:xfrm rot="5400000">
              <a:off x="6184169" y="477307"/>
              <a:ext cx="77616" cy="78759"/>
            </a:xfrm>
            <a:custGeom>
              <a:rect b="b" l="l" r="r" t="t"/>
              <a:pathLst>
                <a:path extrusionOk="0" h="1105" w="1089">
                  <a:moveTo>
                    <a:pt x="575" y="0"/>
                  </a:moveTo>
                  <a:cubicBezTo>
                    <a:pt x="249" y="0"/>
                    <a:pt x="0" y="264"/>
                    <a:pt x="0" y="591"/>
                  </a:cubicBezTo>
                  <a:cubicBezTo>
                    <a:pt x="0" y="917"/>
                    <a:pt x="249" y="1104"/>
                    <a:pt x="575" y="1104"/>
                  </a:cubicBezTo>
                  <a:cubicBezTo>
                    <a:pt x="840" y="1104"/>
                    <a:pt x="1089" y="917"/>
                    <a:pt x="1089" y="591"/>
                  </a:cubicBezTo>
                  <a:cubicBezTo>
                    <a:pt x="1089" y="264"/>
                    <a:pt x="840" y="0"/>
                    <a:pt x="5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 name="Google Shape;257;p6"/>
          <p:cNvGrpSpPr/>
          <p:nvPr/>
        </p:nvGrpSpPr>
        <p:grpSpPr>
          <a:xfrm>
            <a:off x="8675247" y="3792553"/>
            <a:ext cx="244637" cy="783056"/>
            <a:chOff x="8606272" y="4031378"/>
            <a:chExt cx="244637" cy="783056"/>
          </a:xfrm>
        </p:grpSpPr>
        <p:grpSp>
          <p:nvGrpSpPr>
            <p:cNvPr id="258" name="Google Shape;258;p6"/>
            <p:cNvGrpSpPr/>
            <p:nvPr/>
          </p:nvGrpSpPr>
          <p:grpSpPr>
            <a:xfrm rot="5400000">
              <a:off x="8478764" y="4158886"/>
              <a:ext cx="499653" cy="244637"/>
              <a:chOff x="1090025" y="-2108900"/>
              <a:chExt cx="666738" cy="326400"/>
            </a:xfrm>
          </p:grpSpPr>
          <p:sp>
            <p:nvSpPr>
              <p:cNvPr id="259" name="Google Shape;259;p6"/>
              <p:cNvSpPr/>
              <p:nvPr/>
            </p:nvSpPr>
            <p:spPr>
              <a:xfrm rot="5400000">
                <a:off x="1067975"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6"/>
              <p:cNvSpPr/>
              <p:nvPr/>
            </p:nvSpPr>
            <p:spPr>
              <a:xfrm rot="5400000">
                <a:off x="1452413" y="-2086850"/>
                <a:ext cx="326400" cy="2823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 name="Google Shape;261;p6"/>
            <p:cNvSpPr/>
            <p:nvPr/>
          </p:nvSpPr>
          <p:spPr>
            <a:xfrm rot="10800000">
              <a:off x="8606409" y="4602934"/>
              <a:ext cx="244500" cy="211500"/>
            </a:xfrm>
            <a:prstGeom prst="triangle">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6"/>
          <p:cNvSpPr txBox="1"/>
          <p:nvPr>
            <p:ph type="title"/>
          </p:nvPr>
        </p:nvSpPr>
        <p:spPr>
          <a:xfrm>
            <a:off x="720000" y="445025"/>
            <a:ext cx="35442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63" name="Shape 263"/>
        <p:cNvGrpSpPr/>
        <p:nvPr/>
      </p:nvGrpSpPr>
      <p:grpSpPr>
        <a:xfrm>
          <a:off x="0" y="0"/>
          <a:ext cx="0" cy="0"/>
          <a:chOff x="0" y="0"/>
          <a:chExt cx="0" cy="0"/>
        </a:xfrm>
      </p:grpSpPr>
      <p:grpSp>
        <p:nvGrpSpPr>
          <p:cNvPr id="264" name="Google Shape;264;p7"/>
          <p:cNvGrpSpPr/>
          <p:nvPr/>
        </p:nvGrpSpPr>
        <p:grpSpPr>
          <a:xfrm>
            <a:off x="7204407" y="9"/>
            <a:ext cx="1500331" cy="1819651"/>
            <a:chOff x="6928557" y="-1869366"/>
            <a:chExt cx="1500331" cy="1819651"/>
          </a:xfrm>
        </p:grpSpPr>
        <p:sp>
          <p:nvSpPr>
            <p:cNvPr id="265" name="Google Shape;265;p7"/>
            <p:cNvSpPr/>
            <p:nvPr/>
          </p:nvSpPr>
          <p:spPr>
            <a:xfrm>
              <a:off x="8345077" y="-1869366"/>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8345077" y="-1269717"/>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8345077" y="-668997"/>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7872725" y="-1869366"/>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7872725" y="-1269717"/>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7872725" y="-668997"/>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7400633" y="-1869366"/>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7"/>
            <p:cNvSpPr/>
            <p:nvPr/>
          </p:nvSpPr>
          <p:spPr>
            <a:xfrm>
              <a:off x="7400633" y="-1269717"/>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7400633" y="-668997"/>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7"/>
            <p:cNvSpPr/>
            <p:nvPr/>
          </p:nvSpPr>
          <p:spPr>
            <a:xfrm>
              <a:off x="6928557" y="-1869366"/>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7"/>
            <p:cNvSpPr/>
            <p:nvPr/>
          </p:nvSpPr>
          <p:spPr>
            <a:xfrm>
              <a:off x="6928557" y="-1269717"/>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6928557" y="-668997"/>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7"/>
            <p:cNvSpPr/>
            <p:nvPr/>
          </p:nvSpPr>
          <p:spPr>
            <a:xfrm>
              <a:off x="8345077" y="-133785"/>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7"/>
            <p:cNvSpPr/>
            <p:nvPr/>
          </p:nvSpPr>
          <p:spPr>
            <a:xfrm>
              <a:off x="7872725" y="-133785"/>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7"/>
            <p:cNvSpPr/>
            <p:nvPr/>
          </p:nvSpPr>
          <p:spPr>
            <a:xfrm>
              <a:off x="7400633" y="-133785"/>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a:off x="6928557" y="-133785"/>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 name="Google Shape;281;p7"/>
          <p:cNvSpPr/>
          <p:nvPr/>
        </p:nvSpPr>
        <p:spPr>
          <a:xfrm flipH="1" rot="10800000">
            <a:off x="0" y="-50"/>
            <a:ext cx="4381500" cy="2344800"/>
          </a:xfrm>
          <a:prstGeom prst="round1Rect">
            <a:avLst>
              <a:gd fmla="val 4087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 name="Google Shape;282;p7"/>
          <p:cNvGrpSpPr/>
          <p:nvPr/>
        </p:nvGrpSpPr>
        <p:grpSpPr>
          <a:xfrm>
            <a:off x="720000" y="2258416"/>
            <a:ext cx="1925836" cy="180017"/>
            <a:chOff x="2811925" y="2717925"/>
            <a:chExt cx="1801025" cy="168350"/>
          </a:xfrm>
        </p:grpSpPr>
        <p:sp>
          <p:nvSpPr>
            <p:cNvPr id="283" name="Google Shape;283;p7"/>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7"/>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7"/>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7"/>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7"/>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7"/>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7"/>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7"/>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7"/>
          <p:cNvSpPr/>
          <p:nvPr/>
        </p:nvSpPr>
        <p:spPr>
          <a:xfrm rot="-5400000">
            <a:off x="4057689" y="3923415"/>
            <a:ext cx="800395" cy="1639773"/>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 name="Google Shape;298;p7"/>
          <p:cNvGrpSpPr/>
          <p:nvPr/>
        </p:nvGrpSpPr>
        <p:grpSpPr>
          <a:xfrm rot="-5400000">
            <a:off x="984297" y="4216966"/>
            <a:ext cx="244637" cy="783056"/>
            <a:chOff x="8606272" y="4031378"/>
            <a:chExt cx="244637" cy="783056"/>
          </a:xfrm>
        </p:grpSpPr>
        <p:grpSp>
          <p:nvGrpSpPr>
            <p:cNvPr id="299" name="Google Shape;299;p7"/>
            <p:cNvGrpSpPr/>
            <p:nvPr/>
          </p:nvGrpSpPr>
          <p:grpSpPr>
            <a:xfrm rot="5400000">
              <a:off x="8478764" y="4158886"/>
              <a:ext cx="499653" cy="244637"/>
              <a:chOff x="1090025" y="-2108900"/>
              <a:chExt cx="666738" cy="326400"/>
            </a:xfrm>
          </p:grpSpPr>
          <p:sp>
            <p:nvSpPr>
              <p:cNvPr id="300" name="Google Shape;300;p7"/>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 name="Google Shape;302;p7"/>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 name="Google Shape;303;p7"/>
          <p:cNvSpPr txBox="1"/>
          <p:nvPr>
            <p:ph type="title"/>
          </p:nvPr>
        </p:nvSpPr>
        <p:spPr>
          <a:xfrm>
            <a:off x="715100" y="707588"/>
            <a:ext cx="3291300" cy="10953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04" name="Google Shape;304;p7"/>
          <p:cNvSpPr txBox="1"/>
          <p:nvPr>
            <p:ph idx="1" type="body"/>
          </p:nvPr>
        </p:nvSpPr>
        <p:spPr>
          <a:xfrm>
            <a:off x="715100" y="2802000"/>
            <a:ext cx="3291300" cy="126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1"/>
        </a:solidFill>
      </p:bgPr>
    </p:bg>
    <p:spTree>
      <p:nvGrpSpPr>
        <p:cNvPr id="305" name="Shape 305"/>
        <p:cNvGrpSpPr/>
        <p:nvPr/>
      </p:nvGrpSpPr>
      <p:grpSpPr>
        <a:xfrm>
          <a:off x="0" y="0"/>
          <a:ext cx="0" cy="0"/>
          <a:chOff x="0" y="0"/>
          <a:chExt cx="0" cy="0"/>
        </a:xfrm>
      </p:grpSpPr>
      <p:sp>
        <p:nvSpPr>
          <p:cNvPr id="306" name="Google Shape;306;p8"/>
          <p:cNvSpPr/>
          <p:nvPr/>
        </p:nvSpPr>
        <p:spPr>
          <a:xfrm>
            <a:off x="0" y="1586650"/>
            <a:ext cx="1102648" cy="2259000"/>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 name="Google Shape;307;p8"/>
          <p:cNvGrpSpPr/>
          <p:nvPr/>
        </p:nvGrpSpPr>
        <p:grpSpPr>
          <a:xfrm>
            <a:off x="7" y="2795934"/>
            <a:ext cx="3342556" cy="2354851"/>
            <a:chOff x="7" y="2795934"/>
            <a:chExt cx="3342556" cy="2354851"/>
          </a:xfrm>
        </p:grpSpPr>
        <p:grpSp>
          <p:nvGrpSpPr>
            <p:cNvPr id="308" name="Google Shape;308;p8"/>
            <p:cNvGrpSpPr/>
            <p:nvPr/>
          </p:nvGrpSpPr>
          <p:grpSpPr>
            <a:xfrm>
              <a:off x="7" y="2795934"/>
              <a:ext cx="1500331" cy="2354851"/>
              <a:chOff x="1051307" y="9"/>
              <a:chExt cx="1500331" cy="2354851"/>
            </a:xfrm>
          </p:grpSpPr>
          <p:sp>
            <p:nvSpPr>
              <p:cNvPr id="309" name="Google Shape;309;p8"/>
              <p:cNvSpPr/>
              <p:nvPr/>
            </p:nvSpPr>
            <p:spPr>
              <a:xfrm>
                <a:off x="2467827"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8"/>
              <p:cNvSpPr/>
              <p:nvPr/>
            </p:nvSpPr>
            <p:spPr>
              <a:xfrm>
                <a:off x="2467827"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8"/>
              <p:cNvSpPr/>
              <p:nvPr/>
            </p:nvSpPr>
            <p:spPr>
              <a:xfrm>
                <a:off x="2467827"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8"/>
              <p:cNvSpPr/>
              <p:nvPr/>
            </p:nvSpPr>
            <p:spPr>
              <a:xfrm>
                <a:off x="1995475"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8"/>
              <p:cNvSpPr/>
              <p:nvPr/>
            </p:nvSpPr>
            <p:spPr>
              <a:xfrm>
                <a:off x="1995475"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8"/>
              <p:cNvSpPr/>
              <p:nvPr/>
            </p:nvSpPr>
            <p:spPr>
              <a:xfrm>
                <a:off x="1995475"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8"/>
              <p:cNvSpPr/>
              <p:nvPr/>
            </p:nvSpPr>
            <p:spPr>
              <a:xfrm>
                <a:off x="1523383" y="9"/>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8"/>
              <p:cNvSpPr/>
              <p:nvPr/>
            </p:nvSpPr>
            <p:spPr>
              <a:xfrm>
                <a:off x="1523383" y="599658"/>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8"/>
              <p:cNvSpPr/>
              <p:nvPr/>
            </p:nvSpPr>
            <p:spPr>
              <a:xfrm>
                <a:off x="1523383" y="1200378"/>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8"/>
              <p:cNvSpPr/>
              <p:nvPr/>
            </p:nvSpPr>
            <p:spPr>
              <a:xfrm>
                <a:off x="1051307" y="9"/>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8"/>
              <p:cNvSpPr/>
              <p:nvPr/>
            </p:nvSpPr>
            <p:spPr>
              <a:xfrm>
                <a:off x="1051307" y="599658"/>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8"/>
              <p:cNvSpPr/>
              <p:nvPr/>
            </p:nvSpPr>
            <p:spPr>
              <a:xfrm>
                <a:off x="1051307" y="1200378"/>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8"/>
              <p:cNvSpPr/>
              <p:nvPr/>
            </p:nvSpPr>
            <p:spPr>
              <a:xfrm>
                <a:off x="2467827"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8"/>
              <p:cNvSpPr/>
              <p:nvPr/>
            </p:nvSpPr>
            <p:spPr>
              <a:xfrm>
                <a:off x="1995475"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8"/>
              <p:cNvSpPr/>
              <p:nvPr/>
            </p:nvSpPr>
            <p:spPr>
              <a:xfrm>
                <a:off x="1523383" y="17355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8"/>
              <p:cNvSpPr/>
              <p:nvPr/>
            </p:nvSpPr>
            <p:spPr>
              <a:xfrm>
                <a:off x="1051307" y="17355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8"/>
              <p:cNvSpPr/>
              <p:nvPr/>
            </p:nvSpPr>
            <p:spPr>
              <a:xfrm>
                <a:off x="2467827"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8"/>
              <p:cNvSpPr/>
              <p:nvPr/>
            </p:nvSpPr>
            <p:spPr>
              <a:xfrm>
                <a:off x="1995475"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8"/>
              <p:cNvSpPr/>
              <p:nvPr/>
            </p:nvSpPr>
            <p:spPr>
              <a:xfrm>
                <a:off x="1523383" y="22707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8"/>
              <p:cNvSpPr/>
              <p:nvPr/>
            </p:nvSpPr>
            <p:spPr>
              <a:xfrm>
                <a:off x="1051307" y="22707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 name="Google Shape;329;p8"/>
            <p:cNvGrpSpPr/>
            <p:nvPr/>
          </p:nvGrpSpPr>
          <p:grpSpPr>
            <a:xfrm>
              <a:off x="1842232" y="2795934"/>
              <a:ext cx="1500331" cy="2354851"/>
              <a:chOff x="1051307" y="9"/>
              <a:chExt cx="1500331" cy="2354851"/>
            </a:xfrm>
          </p:grpSpPr>
          <p:sp>
            <p:nvSpPr>
              <p:cNvPr id="330" name="Google Shape;330;p8"/>
              <p:cNvSpPr/>
              <p:nvPr/>
            </p:nvSpPr>
            <p:spPr>
              <a:xfrm>
                <a:off x="2467827" y="9"/>
                <a:ext cx="83811" cy="83811"/>
              </a:xfrm>
              <a:custGeom>
                <a:rect b="b" l="l" r="r" t="t"/>
                <a:pathLst>
                  <a:path extrusionOk="0" h="4853" w="4853">
                    <a:moveTo>
                      <a:pt x="2395" y="1"/>
                    </a:moveTo>
                    <a:cubicBezTo>
                      <a:pt x="1105" y="1"/>
                      <a:pt x="1" y="1027"/>
                      <a:pt x="1" y="2395"/>
                    </a:cubicBezTo>
                    <a:cubicBezTo>
                      <a:pt x="1" y="3748"/>
                      <a:pt x="1105" y="4852"/>
                      <a:pt x="2395" y="4852"/>
                    </a:cubicBezTo>
                    <a:cubicBezTo>
                      <a:pt x="3748" y="4852"/>
                      <a:pt x="4852" y="3748"/>
                      <a:pt x="4852" y="2395"/>
                    </a:cubicBezTo>
                    <a:cubicBezTo>
                      <a:pt x="4852" y="1027"/>
                      <a:pt x="3748"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8"/>
              <p:cNvSpPr/>
              <p:nvPr/>
            </p:nvSpPr>
            <p:spPr>
              <a:xfrm>
                <a:off x="2467827" y="599658"/>
                <a:ext cx="83811" cy="83794"/>
              </a:xfrm>
              <a:custGeom>
                <a:rect b="b" l="l" r="r" t="t"/>
                <a:pathLst>
                  <a:path extrusionOk="0" h="4852" w="4853">
                    <a:moveTo>
                      <a:pt x="2395" y="0"/>
                    </a:moveTo>
                    <a:cubicBezTo>
                      <a:pt x="1105" y="0"/>
                      <a:pt x="1" y="1104"/>
                      <a:pt x="1" y="2457"/>
                    </a:cubicBezTo>
                    <a:cubicBezTo>
                      <a:pt x="1" y="3825"/>
                      <a:pt x="1105" y="4852"/>
                      <a:pt x="2395" y="4852"/>
                    </a:cubicBezTo>
                    <a:cubicBezTo>
                      <a:pt x="3748" y="4852"/>
                      <a:pt x="4852" y="3825"/>
                      <a:pt x="4852" y="2457"/>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8"/>
              <p:cNvSpPr/>
              <p:nvPr/>
            </p:nvSpPr>
            <p:spPr>
              <a:xfrm>
                <a:off x="2467827" y="1200378"/>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8"/>
              <p:cNvSpPr/>
              <p:nvPr/>
            </p:nvSpPr>
            <p:spPr>
              <a:xfrm>
                <a:off x="1995475" y="9"/>
                <a:ext cx="84070" cy="83811"/>
              </a:xfrm>
              <a:custGeom>
                <a:rect b="b" l="l" r="r" t="t"/>
                <a:pathLst>
                  <a:path extrusionOk="0" h="4853" w="4868">
                    <a:moveTo>
                      <a:pt x="2411" y="1"/>
                    </a:moveTo>
                    <a:cubicBezTo>
                      <a:pt x="1104" y="1"/>
                      <a:pt x="0" y="1027"/>
                      <a:pt x="0" y="2395"/>
                    </a:cubicBezTo>
                    <a:cubicBezTo>
                      <a:pt x="0" y="3748"/>
                      <a:pt x="1104" y="4852"/>
                      <a:pt x="2411" y="4852"/>
                    </a:cubicBezTo>
                    <a:cubicBezTo>
                      <a:pt x="3763" y="4852"/>
                      <a:pt x="4867" y="3748"/>
                      <a:pt x="4867" y="2395"/>
                    </a:cubicBezTo>
                    <a:cubicBezTo>
                      <a:pt x="4867" y="1027"/>
                      <a:pt x="3763" y="1"/>
                      <a:pt x="2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8"/>
              <p:cNvSpPr/>
              <p:nvPr/>
            </p:nvSpPr>
            <p:spPr>
              <a:xfrm>
                <a:off x="1995475" y="599658"/>
                <a:ext cx="84070" cy="83794"/>
              </a:xfrm>
              <a:custGeom>
                <a:rect b="b" l="l" r="r" t="t"/>
                <a:pathLst>
                  <a:path extrusionOk="0" h="4852" w="4868">
                    <a:moveTo>
                      <a:pt x="2411" y="0"/>
                    </a:moveTo>
                    <a:cubicBezTo>
                      <a:pt x="1104" y="0"/>
                      <a:pt x="0" y="1104"/>
                      <a:pt x="0" y="2457"/>
                    </a:cubicBezTo>
                    <a:cubicBezTo>
                      <a:pt x="0" y="3825"/>
                      <a:pt x="1104" y="4852"/>
                      <a:pt x="2411" y="4852"/>
                    </a:cubicBezTo>
                    <a:cubicBezTo>
                      <a:pt x="3763" y="4852"/>
                      <a:pt x="4867" y="3825"/>
                      <a:pt x="4867" y="2457"/>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8"/>
              <p:cNvSpPr/>
              <p:nvPr/>
            </p:nvSpPr>
            <p:spPr>
              <a:xfrm>
                <a:off x="1995475" y="1200378"/>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8"/>
              <p:cNvSpPr/>
              <p:nvPr/>
            </p:nvSpPr>
            <p:spPr>
              <a:xfrm>
                <a:off x="1523383" y="9"/>
                <a:ext cx="84070" cy="83811"/>
              </a:xfrm>
              <a:custGeom>
                <a:rect b="b" l="l" r="r" t="t"/>
                <a:pathLst>
                  <a:path extrusionOk="0" h="4853" w="4868">
                    <a:moveTo>
                      <a:pt x="2458" y="1"/>
                    </a:moveTo>
                    <a:cubicBezTo>
                      <a:pt x="1105" y="1"/>
                      <a:pt x="1" y="1027"/>
                      <a:pt x="1" y="2395"/>
                    </a:cubicBezTo>
                    <a:cubicBezTo>
                      <a:pt x="1" y="3748"/>
                      <a:pt x="1105" y="4852"/>
                      <a:pt x="2458" y="4852"/>
                    </a:cubicBezTo>
                    <a:cubicBezTo>
                      <a:pt x="3764" y="4852"/>
                      <a:pt x="4868" y="3748"/>
                      <a:pt x="4868" y="2395"/>
                    </a:cubicBezTo>
                    <a:cubicBezTo>
                      <a:pt x="4868" y="1027"/>
                      <a:pt x="376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8"/>
              <p:cNvSpPr/>
              <p:nvPr/>
            </p:nvSpPr>
            <p:spPr>
              <a:xfrm>
                <a:off x="1523383" y="599658"/>
                <a:ext cx="84070" cy="83794"/>
              </a:xfrm>
              <a:custGeom>
                <a:rect b="b" l="l" r="r" t="t"/>
                <a:pathLst>
                  <a:path extrusionOk="0" h="4852" w="4868">
                    <a:moveTo>
                      <a:pt x="2458" y="0"/>
                    </a:moveTo>
                    <a:cubicBezTo>
                      <a:pt x="1105" y="0"/>
                      <a:pt x="1" y="1104"/>
                      <a:pt x="1" y="2457"/>
                    </a:cubicBezTo>
                    <a:cubicBezTo>
                      <a:pt x="1" y="3825"/>
                      <a:pt x="1105" y="4852"/>
                      <a:pt x="2458" y="4852"/>
                    </a:cubicBezTo>
                    <a:cubicBezTo>
                      <a:pt x="3764" y="4852"/>
                      <a:pt x="4868" y="3825"/>
                      <a:pt x="4868" y="2457"/>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8"/>
              <p:cNvSpPr/>
              <p:nvPr/>
            </p:nvSpPr>
            <p:spPr>
              <a:xfrm>
                <a:off x="1523383" y="1200378"/>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8"/>
              <p:cNvSpPr/>
              <p:nvPr/>
            </p:nvSpPr>
            <p:spPr>
              <a:xfrm>
                <a:off x="1051307" y="9"/>
                <a:ext cx="83794" cy="83811"/>
              </a:xfrm>
              <a:custGeom>
                <a:rect b="b" l="l" r="r" t="t"/>
                <a:pathLst>
                  <a:path extrusionOk="0" h="4853" w="4852">
                    <a:moveTo>
                      <a:pt x="2457" y="1"/>
                    </a:moveTo>
                    <a:cubicBezTo>
                      <a:pt x="1104" y="1"/>
                      <a:pt x="0" y="1027"/>
                      <a:pt x="0" y="2395"/>
                    </a:cubicBezTo>
                    <a:cubicBezTo>
                      <a:pt x="0" y="3748"/>
                      <a:pt x="1104" y="4852"/>
                      <a:pt x="2457" y="4852"/>
                    </a:cubicBezTo>
                    <a:cubicBezTo>
                      <a:pt x="3825" y="4852"/>
                      <a:pt x="4851" y="3748"/>
                      <a:pt x="4851" y="2395"/>
                    </a:cubicBezTo>
                    <a:cubicBezTo>
                      <a:pt x="4851" y="1027"/>
                      <a:pt x="3825" y="1"/>
                      <a:pt x="2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8"/>
              <p:cNvSpPr/>
              <p:nvPr/>
            </p:nvSpPr>
            <p:spPr>
              <a:xfrm>
                <a:off x="1051307" y="599658"/>
                <a:ext cx="83794" cy="83794"/>
              </a:xfrm>
              <a:custGeom>
                <a:rect b="b" l="l" r="r" t="t"/>
                <a:pathLst>
                  <a:path extrusionOk="0" h="4852" w="4852">
                    <a:moveTo>
                      <a:pt x="2457" y="0"/>
                    </a:moveTo>
                    <a:cubicBezTo>
                      <a:pt x="1104" y="0"/>
                      <a:pt x="0" y="1104"/>
                      <a:pt x="0" y="2457"/>
                    </a:cubicBezTo>
                    <a:cubicBezTo>
                      <a:pt x="0" y="3825"/>
                      <a:pt x="1104" y="4852"/>
                      <a:pt x="2457" y="4852"/>
                    </a:cubicBezTo>
                    <a:cubicBezTo>
                      <a:pt x="3825" y="4852"/>
                      <a:pt x="4851" y="3825"/>
                      <a:pt x="4851" y="2457"/>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8"/>
              <p:cNvSpPr/>
              <p:nvPr/>
            </p:nvSpPr>
            <p:spPr>
              <a:xfrm>
                <a:off x="1051307" y="1200378"/>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8"/>
              <p:cNvSpPr/>
              <p:nvPr/>
            </p:nvSpPr>
            <p:spPr>
              <a:xfrm>
                <a:off x="2467827" y="17355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8"/>
              <p:cNvSpPr/>
              <p:nvPr/>
            </p:nvSpPr>
            <p:spPr>
              <a:xfrm>
                <a:off x="1995475" y="17355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8"/>
              <p:cNvSpPr/>
              <p:nvPr/>
            </p:nvSpPr>
            <p:spPr>
              <a:xfrm>
                <a:off x="1523383" y="17355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8"/>
              <p:cNvSpPr/>
              <p:nvPr/>
            </p:nvSpPr>
            <p:spPr>
              <a:xfrm>
                <a:off x="1051307" y="17355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8"/>
              <p:cNvSpPr/>
              <p:nvPr/>
            </p:nvSpPr>
            <p:spPr>
              <a:xfrm>
                <a:off x="2467827" y="2270790"/>
                <a:ext cx="83811" cy="84070"/>
              </a:xfrm>
              <a:custGeom>
                <a:rect b="b" l="l" r="r" t="t"/>
                <a:pathLst>
                  <a:path extrusionOk="0" h="4868" w="4853">
                    <a:moveTo>
                      <a:pt x="2395" y="0"/>
                    </a:moveTo>
                    <a:cubicBezTo>
                      <a:pt x="1105" y="0"/>
                      <a:pt x="1" y="1104"/>
                      <a:pt x="1" y="2472"/>
                    </a:cubicBezTo>
                    <a:cubicBezTo>
                      <a:pt x="1" y="3763"/>
                      <a:pt x="1105" y="4867"/>
                      <a:pt x="2395" y="4867"/>
                    </a:cubicBezTo>
                    <a:cubicBezTo>
                      <a:pt x="3748" y="4867"/>
                      <a:pt x="4852" y="3763"/>
                      <a:pt x="4852" y="2472"/>
                    </a:cubicBezTo>
                    <a:cubicBezTo>
                      <a:pt x="4852" y="1104"/>
                      <a:pt x="374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8"/>
              <p:cNvSpPr/>
              <p:nvPr/>
            </p:nvSpPr>
            <p:spPr>
              <a:xfrm>
                <a:off x="1995475" y="2270790"/>
                <a:ext cx="84070" cy="84070"/>
              </a:xfrm>
              <a:custGeom>
                <a:rect b="b" l="l" r="r" t="t"/>
                <a:pathLst>
                  <a:path extrusionOk="0" h="4868" w="4868">
                    <a:moveTo>
                      <a:pt x="2411" y="0"/>
                    </a:moveTo>
                    <a:cubicBezTo>
                      <a:pt x="1104" y="0"/>
                      <a:pt x="0" y="1104"/>
                      <a:pt x="0" y="2472"/>
                    </a:cubicBezTo>
                    <a:cubicBezTo>
                      <a:pt x="0" y="3763"/>
                      <a:pt x="1104" y="4867"/>
                      <a:pt x="2411" y="4867"/>
                    </a:cubicBezTo>
                    <a:cubicBezTo>
                      <a:pt x="3763" y="4867"/>
                      <a:pt x="4867" y="3763"/>
                      <a:pt x="4867" y="2472"/>
                    </a:cubicBezTo>
                    <a:cubicBezTo>
                      <a:pt x="4867" y="1104"/>
                      <a:pt x="3763" y="0"/>
                      <a:pt x="2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8"/>
              <p:cNvSpPr/>
              <p:nvPr/>
            </p:nvSpPr>
            <p:spPr>
              <a:xfrm>
                <a:off x="1523383" y="2270790"/>
                <a:ext cx="84070" cy="84070"/>
              </a:xfrm>
              <a:custGeom>
                <a:rect b="b" l="l" r="r" t="t"/>
                <a:pathLst>
                  <a:path extrusionOk="0" h="4868" w="4868">
                    <a:moveTo>
                      <a:pt x="2458" y="0"/>
                    </a:moveTo>
                    <a:cubicBezTo>
                      <a:pt x="1105" y="0"/>
                      <a:pt x="1" y="1104"/>
                      <a:pt x="1" y="2472"/>
                    </a:cubicBezTo>
                    <a:cubicBezTo>
                      <a:pt x="1" y="3763"/>
                      <a:pt x="1105" y="4867"/>
                      <a:pt x="2458" y="4867"/>
                    </a:cubicBezTo>
                    <a:cubicBezTo>
                      <a:pt x="3764" y="4867"/>
                      <a:pt x="4868" y="3763"/>
                      <a:pt x="4868" y="2472"/>
                    </a:cubicBezTo>
                    <a:cubicBezTo>
                      <a:pt x="4868" y="1104"/>
                      <a:pt x="3764"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8"/>
              <p:cNvSpPr/>
              <p:nvPr/>
            </p:nvSpPr>
            <p:spPr>
              <a:xfrm>
                <a:off x="1051307" y="2270790"/>
                <a:ext cx="83794" cy="84070"/>
              </a:xfrm>
              <a:custGeom>
                <a:rect b="b" l="l" r="r" t="t"/>
                <a:pathLst>
                  <a:path extrusionOk="0" h="4868" w="4852">
                    <a:moveTo>
                      <a:pt x="2457" y="0"/>
                    </a:moveTo>
                    <a:cubicBezTo>
                      <a:pt x="1104" y="0"/>
                      <a:pt x="0" y="1104"/>
                      <a:pt x="0" y="2472"/>
                    </a:cubicBezTo>
                    <a:cubicBezTo>
                      <a:pt x="0" y="3763"/>
                      <a:pt x="1104" y="4867"/>
                      <a:pt x="2457" y="4867"/>
                    </a:cubicBezTo>
                    <a:cubicBezTo>
                      <a:pt x="3825" y="4867"/>
                      <a:pt x="4851" y="3763"/>
                      <a:pt x="4851" y="2472"/>
                    </a:cubicBezTo>
                    <a:cubicBezTo>
                      <a:pt x="4851" y="1104"/>
                      <a:pt x="3825"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0" name="Google Shape;350;p8"/>
          <p:cNvGrpSpPr/>
          <p:nvPr/>
        </p:nvGrpSpPr>
        <p:grpSpPr>
          <a:xfrm>
            <a:off x="5630385" y="2803075"/>
            <a:ext cx="3513880" cy="2340555"/>
            <a:chOff x="5630385" y="2803075"/>
            <a:chExt cx="3513880" cy="2340555"/>
          </a:xfrm>
        </p:grpSpPr>
        <p:sp>
          <p:nvSpPr>
            <p:cNvPr id="351" name="Google Shape;351;p8"/>
            <p:cNvSpPr/>
            <p:nvPr/>
          </p:nvSpPr>
          <p:spPr>
            <a:xfrm>
              <a:off x="5630385" y="2803075"/>
              <a:ext cx="1170608" cy="1170608"/>
            </a:xfrm>
            <a:custGeom>
              <a:rect b="b" l="l" r="r" t="t"/>
              <a:pathLst>
                <a:path extrusionOk="0" h="27088" w="27088">
                  <a:moveTo>
                    <a:pt x="13544" y="0"/>
                  </a:moveTo>
                  <a:cubicBezTo>
                    <a:pt x="6096" y="0"/>
                    <a:pt x="0" y="6034"/>
                    <a:pt x="0" y="13544"/>
                  </a:cubicBezTo>
                  <a:cubicBezTo>
                    <a:pt x="0" y="20992"/>
                    <a:pt x="6096" y="27087"/>
                    <a:pt x="13544" y="27087"/>
                  </a:cubicBezTo>
                  <a:cubicBezTo>
                    <a:pt x="21054" y="27087"/>
                    <a:pt x="27087" y="20992"/>
                    <a:pt x="27087" y="13544"/>
                  </a:cubicBezTo>
                  <a:cubicBezTo>
                    <a:pt x="27087" y="6034"/>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8"/>
            <p:cNvSpPr/>
            <p:nvPr/>
          </p:nvSpPr>
          <p:spPr>
            <a:xfrm>
              <a:off x="6801027" y="3973714"/>
              <a:ext cx="1173287" cy="1169916"/>
            </a:xfrm>
            <a:custGeom>
              <a:rect b="b" l="l" r="r" t="t"/>
              <a:pathLst>
                <a:path extrusionOk="0" h="27072" w="27150">
                  <a:moveTo>
                    <a:pt x="13606" y="0"/>
                  </a:moveTo>
                  <a:cubicBezTo>
                    <a:pt x="6095" y="0"/>
                    <a:pt x="0" y="6018"/>
                    <a:pt x="0" y="13544"/>
                  </a:cubicBezTo>
                  <a:cubicBezTo>
                    <a:pt x="0" y="20992"/>
                    <a:pt x="6095" y="27072"/>
                    <a:pt x="13606" y="27072"/>
                  </a:cubicBezTo>
                  <a:cubicBezTo>
                    <a:pt x="21054" y="27072"/>
                    <a:pt x="27149" y="20992"/>
                    <a:pt x="27149" y="13544"/>
                  </a:cubicBezTo>
                  <a:cubicBezTo>
                    <a:pt x="27149" y="6018"/>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8"/>
            <p:cNvSpPr/>
            <p:nvPr/>
          </p:nvSpPr>
          <p:spPr>
            <a:xfrm>
              <a:off x="7974349" y="3973714"/>
              <a:ext cx="1169916" cy="1169916"/>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8"/>
            <p:cNvSpPr/>
            <p:nvPr/>
          </p:nvSpPr>
          <p:spPr>
            <a:xfrm>
              <a:off x="6801027" y="2803075"/>
              <a:ext cx="1173287" cy="1170608"/>
            </a:xfrm>
            <a:custGeom>
              <a:rect b="b" l="l" r="r" t="t"/>
              <a:pathLst>
                <a:path extrusionOk="0" h="27088" w="27150">
                  <a:moveTo>
                    <a:pt x="13606" y="0"/>
                  </a:moveTo>
                  <a:cubicBezTo>
                    <a:pt x="6095" y="0"/>
                    <a:pt x="0" y="6034"/>
                    <a:pt x="0" y="13544"/>
                  </a:cubicBezTo>
                  <a:cubicBezTo>
                    <a:pt x="0" y="20992"/>
                    <a:pt x="6095" y="27087"/>
                    <a:pt x="13606" y="27087"/>
                  </a:cubicBezTo>
                  <a:cubicBezTo>
                    <a:pt x="21054" y="27087"/>
                    <a:pt x="27149" y="20992"/>
                    <a:pt x="27149" y="13544"/>
                  </a:cubicBezTo>
                  <a:cubicBezTo>
                    <a:pt x="27149" y="6034"/>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8"/>
            <p:cNvSpPr/>
            <p:nvPr/>
          </p:nvSpPr>
          <p:spPr>
            <a:xfrm>
              <a:off x="7974349" y="2803075"/>
              <a:ext cx="1169916" cy="1170608"/>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8"/>
            <p:cNvSpPr/>
            <p:nvPr/>
          </p:nvSpPr>
          <p:spPr>
            <a:xfrm>
              <a:off x="5630385" y="3973714"/>
              <a:ext cx="1170608" cy="1169916"/>
            </a:xfrm>
            <a:custGeom>
              <a:rect b="b" l="l" r="r" t="t"/>
              <a:pathLst>
                <a:path extrusionOk="0" h="27072" w="27088">
                  <a:moveTo>
                    <a:pt x="13544" y="0"/>
                  </a:moveTo>
                  <a:cubicBezTo>
                    <a:pt x="6096" y="0"/>
                    <a:pt x="0" y="6018"/>
                    <a:pt x="0" y="13544"/>
                  </a:cubicBezTo>
                  <a:cubicBezTo>
                    <a:pt x="0" y="20992"/>
                    <a:pt x="6096" y="27072"/>
                    <a:pt x="13544" y="27072"/>
                  </a:cubicBezTo>
                  <a:cubicBezTo>
                    <a:pt x="21054" y="27072"/>
                    <a:pt x="27087" y="20992"/>
                    <a:pt x="27087" y="13544"/>
                  </a:cubicBezTo>
                  <a:cubicBezTo>
                    <a:pt x="27087" y="6018"/>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8"/>
          <p:cNvGrpSpPr/>
          <p:nvPr/>
        </p:nvGrpSpPr>
        <p:grpSpPr>
          <a:xfrm>
            <a:off x="6112725" y="1586641"/>
            <a:ext cx="1925836" cy="180017"/>
            <a:chOff x="2811925" y="2717925"/>
            <a:chExt cx="1801025" cy="168350"/>
          </a:xfrm>
        </p:grpSpPr>
        <p:sp>
          <p:nvSpPr>
            <p:cNvPr id="358" name="Google Shape;358;p8"/>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8"/>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8"/>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8"/>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8"/>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8"/>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8"/>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8"/>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8"/>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8"/>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8"/>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8"/>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8"/>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8"/>
          <p:cNvSpPr txBox="1"/>
          <p:nvPr>
            <p:ph type="title"/>
          </p:nvPr>
        </p:nvSpPr>
        <p:spPr>
          <a:xfrm>
            <a:off x="905700" y="502450"/>
            <a:ext cx="7332600" cy="1084200"/>
          </a:xfrm>
          <a:prstGeom prst="rect">
            <a:avLst/>
          </a:prstGeom>
        </p:spPr>
        <p:txBody>
          <a:bodyPr anchorCtr="0" anchor="t" bIns="91425" lIns="91425" spcFirstLastPara="1" rIns="91425" wrap="square" tIns="91425">
            <a:noAutofit/>
          </a:bodyPr>
          <a:lstStyle>
            <a:lvl1pPr lvl="0" algn="ctr">
              <a:spcBef>
                <a:spcPts val="0"/>
              </a:spcBef>
              <a:spcAft>
                <a:spcPts val="0"/>
              </a:spcAft>
              <a:buSzPts val="6000"/>
              <a:buNone/>
              <a:defRPr b="0" sz="6000">
                <a:solidFill>
                  <a:schemeClr val="lt2"/>
                </a:solidFill>
                <a:latin typeface="Raleway ExtraBold"/>
                <a:ea typeface="Raleway ExtraBold"/>
                <a:cs typeface="Raleway ExtraBold"/>
                <a:sym typeface="Raleway ExtraBold"/>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1"/>
        </a:solidFill>
      </p:bgPr>
    </p:bg>
    <p:spTree>
      <p:nvGrpSpPr>
        <p:cNvPr id="373" name="Shape 373"/>
        <p:cNvGrpSpPr/>
        <p:nvPr/>
      </p:nvGrpSpPr>
      <p:grpSpPr>
        <a:xfrm>
          <a:off x="0" y="0"/>
          <a:ext cx="0" cy="0"/>
          <a:chOff x="0" y="0"/>
          <a:chExt cx="0" cy="0"/>
        </a:xfrm>
      </p:grpSpPr>
      <p:grpSp>
        <p:nvGrpSpPr>
          <p:cNvPr id="374" name="Google Shape;374;p9"/>
          <p:cNvGrpSpPr/>
          <p:nvPr/>
        </p:nvGrpSpPr>
        <p:grpSpPr>
          <a:xfrm>
            <a:off x="700215" y="700931"/>
            <a:ext cx="3744499" cy="3741636"/>
            <a:chOff x="239675" y="399925"/>
            <a:chExt cx="3036901" cy="3034579"/>
          </a:xfrm>
        </p:grpSpPr>
        <p:sp>
          <p:nvSpPr>
            <p:cNvPr id="375" name="Google Shape;375;p9"/>
            <p:cNvSpPr/>
            <p:nvPr/>
          </p:nvSpPr>
          <p:spPr>
            <a:xfrm>
              <a:off x="239675" y="1411645"/>
              <a:ext cx="1011737" cy="1011139"/>
            </a:xfrm>
            <a:custGeom>
              <a:rect b="b" l="l" r="r" t="t"/>
              <a:pathLst>
                <a:path extrusionOk="0" h="27072" w="27088">
                  <a:moveTo>
                    <a:pt x="13544" y="0"/>
                  </a:moveTo>
                  <a:cubicBezTo>
                    <a:pt x="6096" y="0"/>
                    <a:pt x="0" y="6018"/>
                    <a:pt x="0" y="13544"/>
                  </a:cubicBezTo>
                  <a:cubicBezTo>
                    <a:pt x="0" y="20992"/>
                    <a:pt x="6096" y="27072"/>
                    <a:pt x="13544" y="27072"/>
                  </a:cubicBezTo>
                  <a:cubicBezTo>
                    <a:pt x="21054" y="27072"/>
                    <a:pt x="27087" y="20992"/>
                    <a:pt x="27087" y="13544"/>
                  </a:cubicBezTo>
                  <a:cubicBezTo>
                    <a:pt x="27087" y="6018"/>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9"/>
            <p:cNvSpPr/>
            <p:nvPr/>
          </p:nvSpPr>
          <p:spPr>
            <a:xfrm>
              <a:off x="1251398" y="1411645"/>
              <a:ext cx="1014052" cy="1011139"/>
            </a:xfrm>
            <a:custGeom>
              <a:rect b="b" l="l" r="r" t="t"/>
              <a:pathLst>
                <a:path extrusionOk="0" h="27072" w="27150">
                  <a:moveTo>
                    <a:pt x="13606" y="0"/>
                  </a:moveTo>
                  <a:cubicBezTo>
                    <a:pt x="6095" y="0"/>
                    <a:pt x="0" y="6018"/>
                    <a:pt x="0" y="13544"/>
                  </a:cubicBezTo>
                  <a:cubicBezTo>
                    <a:pt x="0" y="20992"/>
                    <a:pt x="6095" y="27072"/>
                    <a:pt x="13606" y="27072"/>
                  </a:cubicBezTo>
                  <a:cubicBezTo>
                    <a:pt x="21054" y="27072"/>
                    <a:pt x="27149" y="20992"/>
                    <a:pt x="27149" y="13544"/>
                  </a:cubicBezTo>
                  <a:cubicBezTo>
                    <a:pt x="27149" y="6018"/>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9"/>
            <p:cNvSpPr/>
            <p:nvPr/>
          </p:nvSpPr>
          <p:spPr>
            <a:xfrm>
              <a:off x="2265437" y="1411645"/>
              <a:ext cx="1011139" cy="1011139"/>
            </a:xfrm>
            <a:custGeom>
              <a:rect b="b" l="l" r="r" t="t"/>
              <a:pathLst>
                <a:path extrusionOk="0" h="27072" w="27072">
                  <a:moveTo>
                    <a:pt x="13544" y="0"/>
                  </a:moveTo>
                  <a:cubicBezTo>
                    <a:pt x="6018" y="0"/>
                    <a:pt x="0" y="6018"/>
                    <a:pt x="0" y="13544"/>
                  </a:cubicBezTo>
                  <a:cubicBezTo>
                    <a:pt x="0" y="20992"/>
                    <a:pt x="6018" y="27072"/>
                    <a:pt x="13544" y="27072"/>
                  </a:cubicBezTo>
                  <a:cubicBezTo>
                    <a:pt x="20992" y="27072"/>
                    <a:pt x="27072" y="20992"/>
                    <a:pt x="27072" y="13544"/>
                  </a:cubicBezTo>
                  <a:cubicBezTo>
                    <a:pt x="27072" y="6018"/>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9"/>
            <p:cNvSpPr/>
            <p:nvPr/>
          </p:nvSpPr>
          <p:spPr>
            <a:xfrm>
              <a:off x="239675" y="399925"/>
              <a:ext cx="1011737" cy="1011737"/>
            </a:xfrm>
            <a:custGeom>
              <a:rect b="b" l="l" r="r" t="t"/>
              <a:pathLst>
                <a:path extrusionOk="0" h="27088" w="27088">
                  <a:moveTo>
                    <a:pt x="13544" y="0"/>
                  </a:moveTo>
                  <a:cubicBezTo>
                    <a:pt x="6096" y="0"/>
                    <a:pt x="0" y="6034"/>
                    <a:pt x="0" y="13544"/>
                  </a:cubicBezTo>
                  <a:cubicBezTo>
                    <a:pt x="0" y="20992"/>
                    <a:pt x="6096" y="27087"/>
                    <a:pt x="13544" y="27087"/>
                  </a:cubicBezTo>
                  <a:cubicBezTo>
                    <a:pt x="21054" y="27087"/>
                    <a:pt x="27087" y="20992"/>
                    <a:pt x="27087" y="13544"/>
                  </a:cubicBezTo>
                  <a:cubicBezTo>
                    <a:pt x="27087" y="6034"/>
                    <a:pt x="21054"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9"/>
            <p:cNvSpPr/>
            <p:nvPr/>
          </p:nvSpPr>
          <p:spPr>
            <a:xfrm>
              <a:off x="1251398" y="399925"/>
              <a:ext cx="1014052" cy="1011737"/>
            </a:xfrm>
            <a:custGeom>
              <a:rect b="b" l="l" r="r" t="t"/>
              <a:pathLst>
                <a:path extrusionOk="0" h="27088" w="27150">
                  <a:moveTo>
                    <a:pt x="13606" y="0"/>
                  </a:moveTo>
                  <a:cubicBezTo>
                    <a:pt x="6095" y="0"/>
                    <a:pt x="0" y="6034"/>
                    <a:pt x="0" y="13544"/>
                  </a:cubicBezTo>
                  <a:cubicBezTo>
                    <a:pt x="0" y="20992"/>
                    <a:pt x="6095" y="27087"/>
                    <a:pt x="13606" y="27087"/>
                  </a:cubicBezTo>
                  <a:cubicBezTo>
                    <a:pt x="21054" y="27087"/>
                    <a:pt x="27149" y="20992"/>
                    <a:pt x="27149" y="13544"/>
                  </a:cubicBezTo>
                  <a:cubicBezTo>
                    <a:pt x="27149" y="6034"/>
                    <a:pt x="21054" y="0"/>
                    <a:pt x="13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9"/>
            <p:cNvSpPr/>
            <p:nvPr/>
          </p:nvSpPr>
          <p:spPr>
            <a:xfrm>
              <a:off x="2265437" y="399925"/>
              <a:ext cx="1011139" cy="1011737"/>
            </a:xfrm>
            <a:custGeom>
              <a:rect b="b" l="l" r="r" t="t"/>
              <a:pathLst>
                <a:path extrusionOk="0" h="27088" w="27072">
                  <a:moveTo>
                    <a:pt x="13544" y="0"/>
                  </a:moveTo>
                  <a:cubicBezTo>
                    <a:pt x="6018" y="0"/>
                    <a:pt x="0" y="6034"/>
                    <a:pt x="0" y="13544"/>
                  </a:cubicBezTo>
                  <a:cubicBezTo>
                    <a:pt x="0" y="20992"/>
                    <a:pt x="6018" y="27087"/>
                    <a:pt x="13544" y="27087"/>
                  </a:cubicBezTo>
                  <a:cubicBezTo>
                    <a:pt x="20992" y="27087"/>
                    <a:pt x="27072" y="20992"/>
                    <a:pt x="27072" y="13544"/>
                  </a:cubicBezTo>
                  <a:cubicBezTo>
                    <a:pt x="27072" y="6034"/>
                    <a:pt x="20992" y="0"/>
                    <a:pt x="135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9"/>
            <p:cNvSpPr/>
            <p:nvPr/>
          </p:nvSpPr>
          <p:spPr>
            <a:xfrm>
              <a:off x="239675" y="2422768"/>
              <a:ext cx="1011737" cy="1011737"/>
            </a:xfrm>
            <a:custGeom>
              <a:rect b="b" l="l" r="r" t="t"/>
              <a:pathLst>
                <a:path extrusionOk="0" h="27088" w="27088">
                  <a:moveTo>
                    <a:pt x="13544" y="1"/>
                  </a:moveTo>
                  <a:cubicBezTo>
                    <a:pt x="6096" y="1"/>
                    <a:pt x="0" y="6096"/>
                    <a:pt x="0" y="13544"/>
                  </a:cubicBezTo>
                  <a:cubicBezTo>
                    <a:pt x="0" y="21070"/>
                    <a:pt x="6096" y="27087"/>
                    <a:pt x="13544" y="27087"/>
                  </a:cubicBezTo>
                  <a:cubicBezTo>
                    <a:pt x="21054" y="27087"/>
                    <a:pt x="27087" y="21070"/>
                    <a:pt x="27087" y="13544"/>
                  </a:cubicBezTo>
                  <a:cubicBezTo>
                    <a:pt x="27087" y="6096"/>
                    <a:pt x="21054"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9"/>
            <p:cNvSpPr/>
            <p:nvPr/>
          </p:nvSpPr>
          <p:spPr>
            <a:xfrm>
              <a:off x="1251398" y="2422768"/>
              <a:ext cx="1014052" cy="1011737"/>
            </a:xfrm>
            <a:custGeom>
              <a:rect b="b" l="l" r="r" t="t"/>
              <a:pathLst>
                <a:path extrusionOk="0" h="27088" w="27150">
                  <a:moveTo>
                    <a:pt x="13606" y="1"/>
                  </a:moveTo>
                  <a:cubicBezTo>
                    <a:pt x="6095" y="1"/>
                    <a:pt x="0" y="6096"/>
                    <a:pt x="0" y="13544"/>
                  </a:cubicBezTo>
                  <a:cubicBezTo>
                    <a:pt x="0" y="21070"/>
                    <a:pt x="6095" y="27087"/>
                    <a:pt x="13606" y="27087"/>
                  </a:cubicBezTo>
                  <a:cubicBezTo>
                    <a:pt x="21054" y="27087"/>
                    <a:pt x="27149" y="21070"/>
                    <a:pt x="27149" y="13544"/>
                  </a:cubicBezTo>
                  <a:cubicBezTo>
                    <a:pt x="27149" y="6096"/>
                    <a:pt x="21054" y="1"/>
                    <a:pt x="13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9"/>
            <p:cNvSpPr/>
            <p:nvPr/>
          </p:nvSpPr>
          <p:spPr>
            <a:xfrm>
              <a:off x="2265437" y="2422768"/>
              <a:ext cx="1011139" cy="1011737"/>
            </a:xfrm>
            <a:custGeom>
              <a:rect b="b" l="l" r="r" t="t"/>
              <a:pathLst>
                <a:path extrusionOk="0" h="27088" w="27072">
                  <a:moveTo>
                    <a:pt x="13544" y="1"/>
                  </a:moveTo>
                  <a:cubicBezTo>
                    <a:pt x="6018" y="1"/>
                    <a:pt x="0" y="6096"/>
                    <a:pt x="0" y="13544"/>
                  </a:cubicBezTo>
                  <a:cubicBezTo>
                    <a:pt x="0" y="21070"/>
                    <a:pt x="6018" y="27087"/>
                    <a:pt x="13544" y="27087"/>
                  </a:cubicBezTo>
                  <a:cubicBezTo>
                    <a:pt x="20992" y="27087"/>
                    <a:pt x="27072" y="21070"/>
                    <a:pt x="27072" y="13544"/>
                  </a:cubicBezTo>
                  <a:cubicBezTo>
                    <a:pt x="27072" y="6096"/>
                    <a:pt x="20992" y="1"/>
                    <a:pt x="135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 name="Google Shape;384;p9"/>
          <p:cNvSpPr/>
          <p:nvPr/>
        </p:nvSpPr>
        <p:spPr>
          <a:xfrm rot="10800000">
            <a:off x="4762500" y="-9375"/>
            <a:ext cx="4381500" cy="2190600"/>
          </a:xfrm>
          <a:prstGeom prst="round1Rect">
            <a:avLst>
              <a:gd fmla="val 4087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 name="Google Shape;385;p9"/>
          <p:cNvGrpSpPr/>
          <p:nvPr/>
        </p:nvGrpSpPr>
        <p:grpSpPr>
          <a:xfrm>
            <a:off x="6502975" y="2108328"/>
            <a:ext cx="1925836" cy="180017"/>
            <a:chOff x="2811925" y="2717925"/>
            <a:chExt cx="1801025" cy="168350"/>
          </a:xfrm>
        </p:grpSpPr>
        <p:sp>
          <p:nvSpPr>
            <p:cNvPr id="386" name="Google Shape;386;p9"/>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9"/>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9"/>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9"/>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9"/>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9"/>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9"/>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9"/>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9"/>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9"/>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9"/>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9"/>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9"/>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9"/>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 name="Google Shape;400;p9"/>
          <p:cNvGrpSpPr/>
          <p:nvPr/>
        </p:nvGrpSpPr>
        <p:grpSpPr>
          <a:xfrm rot="-5400000">
            <a:off x="5031697" y="4339278"/>
            <a:ext cx="244637" cy="783056"/>
            <a:chOff x="8606272" y="4031378"/>
            <a:chExt cx="244637" cy="783056"/>
          </a:xfrm>
        </p:grpSpPr>
        <p:grpSp>
          <p:nvGrpSpPr>
            <p:cNvPr id="401" name="Google Shape;401;p9"/>
            <p:cNvGrpSpPr/>
            <p:nvPr/>
          </p:nvGrpSpPr>
          <p:grpSpPr>
            <a:xfrm rot="5400000">
              <a:off x="8478764" y="4158886"/>
              <a:ext cx="499653" cy="244637"/>
              <a:chOff x="1090025" y="-2108900"/>
              <a:chExt cx="666738" cy="326400"/>
            </a:xfrm>
          </p:grpSpPr>
          <p:sp>
            <p:nvSpPr>
              <p:cNvPr id="402" name="Google Shape;402;p9"/>
              <p:cNvSpPr/>
              <p:nvPr/>
            </p:nvSpPr>
            <p:spPr>
              <a:xfrm rot="5400000">
                <a:off x="1067975"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9"/>
              <p:cNvSpPr/>
              <p:nvPr/>
            </p:nvSpPr>
            <p:spPr>
              <a:xfrm rot="5400000">
                <a:off x="1452413" y="-2086850"/>
                <a:ext cx="326400" cy="2823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 name="Google Shape;404;p9"/>
            <p:cNvSpPr/>
            <p:nvPr/>
          </p:nvSpPr>
          <p:spPr>
            <a:xfrm rot="10800000">
              <a:off x="8606409" y="4602934"/>
              <a:ext cx="244500" cy="2115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 name="Google Shape;405;p9"/>
          <p:cNvGrpSpPr/>
          <p:nvPr/>
        </p:nvGrpSpPr>
        <p:grpSpPr>
          <a:xfrm>
            <a:off x="210566" y="239551"/>
            <a:ext cx="913827" cy="1246354"/>
            <a:chOff x="210566" y="287176"/>
            <a:chExt cx="913827" cy="1246354"/>
          </a:xfrm>
        </p:grpSpPr>
        <p:grpSp>
          <p:nvGrpSpPr>
            <p:cNvPr id="406" name="Google Shape;406;p9"/>
            <p:cNvGrpSpPr/>
            <p:nvPr/>
          </p:nvGrpSpPr>
          <p:grpSpPr>
            <a:xfrm>
              <a:off x="210566" y="287176"/>
              <a:ext cx="151827" cy="1246354"/>
              <a:chOff x="230625" y="306225"/>
              <a:chExt cx="151827" cy="1095599"/>
            </a:xfrm>
          </p:grpSpPr>
          <p:sp>
            <p:nvSpPr>
              <p:cNvPr id="407" name="Google Shape;407;p9"/>
              <p:cNvSpPr/>
              <p:nvPr/>
            </p:nvSpPr>
            <p:spPr>
              <a:xfrm>
                <a:off x="230625" y="306225"/>
                <a:ext cx="151827" cy="15179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a:off x="230625" y="622420"/>
                <a:ext cx="151827" cy="15179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a:off x="230625" y="936480"/>
                <a:ext cx="151827" cy="15179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9"/>
              <p:cNvSpPr/>
              <p:nvPr/>
            </p:nvSpPr>
            <p:spPr>
              <a:xfrm>
                <a:off x="230625" y="1250539"/>
                <a:ext cx="151827" cy="151285"/>
              </a:xfrm>
              <a:custGeom>
                <a:rect b="b" l="l" r="r" t="t"/>
                <a:pathLst>
                  <a:path extrusionOk="0" h="4464" w="4480">
                    <a:moveTo>
                      <a:pt x="1882" y="1"/>
                    </a:moveTo>
                    <a:lnTo>
                      <a:pt x="1882" y="1945"/>
                    </a:lnTo>
                    <a:lnTo>
                      <a:pt x="1" y="1945"/>
                    </a:lnTo>
                    <a:lnTo>
                      <a:pt x="1" y="2598"/>
                    </a:lnTo>
                    <a:lnTo>
                      <a:pt x="1882" y="2598"/>
                    </a:lnTo>
                    <a:lnTo>
                      <a:pt x="1882" y="4464"/>
                    </a:lnTo>
                    <a:lnTo>
                      <a:pt x="2535" y="4464"/>
                    </a:lnTo>
                    <a:lnTo>
                      <a:pt x="2535" y="2598"/>
                    </a:lnTo>
                    <a:lnTo>
                      <a:pt x="4479" y="2598"/>
                    </a:lnTo>
                    <a:lnTo>
                      <a:pt x="4479" y="1945"/>
                    </a:lnTo>
                    <a:lnTo>
                      <a:pt x="2535" y="1945"/>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9"/>
            <p:cNvGrpSpPr/>
            <p:nvPr/>
          </p:nvGrpSpPr>
          <p:grpSpPr>
            <a:xfrm>
              <a:off x="458216" y="287176"/>
              <a:ext cx="151827" cy="1246354"/>
              <a:chOff x="230625" y="306225"/>
              <a:chExt cx="151827" cy="1095599"/>
            </a:xfrm>
          </p:grpSpPr>
          <p:sp>
            <p:nvSpPr>
              <p:cNvPr id="412" name="Google Shape;412;p9"/>
              <p:cNvSpPr/>
              <p:nvPr/>
            </p:nvSpPr>
            <p:spPr>
              <a:xfrm>
                <a:off x="230625" y="306225"/>
                <a:ext cx="151827" cy="15179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9"/>
              <p:cNvSpPr/>
              <p:nvPr/>
            </p:nvSpPr>
            <p:spPr>
              <a:xfrm>
                <a:off x="230625" y="622420"/>
                <a:ext cx="151827" cy="15179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9"/>
              <p:cNvSpPr/>
              <p:nvPr/>
            </p:nvSpPr>
            <p:spPr>
              <a:xfrm>
                <a:off x="230625" y="936480"/>
                <a:ext cx="151827" cy="15179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9"/>
              <p:cNvSpPr/>
              <p:nvPr/>
            </p:nvSpPr>
            <p:spPr>
              <a:xfrm>
                <a:off x="230625" y="1250539"/>
                <a:ext cx="151827" cy="151285"/>
              </a:xfrm>
              <a:custGeom>
                <a:rect b="b" l="l" r="r" t="t"/>
                <a:pathLst>
                  <a:path extrusionOk="0" h="4464" w="4480">
                    <a:moveTo>
                      <a:pt x="1882" y="1"/>
                    </a:moveTo>
                    <a:lnTo>
                      <a:pt x="1882" y="1945"/>
                    </a:lnTo>
                    <a:lnTo>
                      <a:pt x="1" y="1945"/>
                    </a:lnTo>
                    <a:lnTo>
                      <a:pt x="1" y="2598"/>
                    </a:lnTo>
                    <a:lnTo>
                      <a:pt x="1882" y="2598"/>
                    </a:lnTo>
                    <a:lnTo>
                      <a:pt x="1882" y="4464"/>
                    </a:lnTo>
                    <a:lnTo>
                      <a:pt x="2535" y="4464"/>
                    </a:lnTo>
                    <a:lnTo>
                      <a:pt x="2535" y="2598"/>
                    </a:lnTo>
                    <a:lnTo>
                      <a:pt x="4479" y="2598"/>
                    </a:lnTo>
                    <a:lnTo>
                      <a:pt x="4479" y="1945"/>
                    </a:lnTo>
                    <a:lnTo>
                      <a:pt x="2535" y="1945"/>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 name="Google Shape;416;p9"/>
            <p:cNvGrpSpPr/>
            <p:nvPr/>
          </p:nvGrpSpPr>
          <p:grpSpPr>
            <a:xfrm>
              <a:off x="724916" y="287176"/>
              <a:ext cx="151827" cy="1246354"/>
              <a:chOff x="230625" y="306225"/>
              <a:chExt cx="151827" cy="1095599"/>
            </a:xfrm>
          </p:grpSpPr>
          <p:sp>
            <p:nvSpPr>
              <p:cNvPr id="417" name="Google Shape;417;p9"/>
              <p:cNvSpPr/>
              <p:nvPr/>
            </p:nvSpPr>
            <p:spPr>
              <a:xfrm>
                <a:off x="230625" y="306225"/>
                <a:ext cx="151827" cy="15179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9"/>
              <p:cNvSpPr/>
              <p:nvPr/>
            </p:nvSpPr>
            <p:spPr>
              <a:xfrm>
                <a:off x="230625" y="622420"/>
                <a:ext cx="151827" cy="15179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9"/>
              <p:cNvSpPr/>
              <p:nvPr/>
            </p:nvSpPr>
            <p:spPr>
              <a:xfrm>
                <a:off x="230625" y="936480"/>
                <a:ext cx="151827" cy="15179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230625" y="1250539"/>
                <a:ext cx="151827" cy="151285"/>
              </a:xfrm>
              <a:custGeom>
                <a:rect b="b" l="l" r="r" t="t"/>
                <a:pathLst>
                  <a:path extrusionOk="0" h="4464" w="4480">
                    <a:moveTo>
                      <a:pt x="1882" y="1"/>
                    </a:moveTo>
                    <a:lnTo>
                      <a:pt x="1882" y="1945"/>
                    </a:lnTo>
                    <a:lnTo>
                      <a:pt x="1" y="1945"/>
                    </a:lnTo>
                    <a:lnTo>
                      <a:pt x="1" y="2598"/>
                    </a:lnTo>
                    <a:lnTo>
                      <a:pt x="1882" y="2598"/>
                    </a:lnTo>
                    <a:lnTo>
                      <a:pt x="1882" y="4464"/>
                    </a:lnTo>
                    <a:lnTo>
                      <a:pt x="2535" y="4464"/>
                    </a:lnTo>
                    <a:lnTo>
                      <a:pt x="2535" y="2598"/>
                    </a:lnTo>
                    <a:lnTo>
                      <a:pt x="4479" y="2598"/>
                    </a:lnTo>
                    <a:lnTo>
                      <a:pt x="4479" y="1945"/>
                    </a:lnTo>
                    <a:lnTo>
                      <a:pt x="2535" y="1945"/>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9"/>
            <p:cNvGrpSpPr/>
            <p:nvPr/>
          </p:nvGrpSpPr>
          <p:grpSpPr>
            <a:xfrm>
              <a:off x="972566" y="287176"/>
              <a:ext cx="151827" cy="1246354"/>
              <a:chOff x="230625" y="306225"/>
              <a:chExt cx="151827" cy="1095599"/>
            </a:xfrm>
          </p:grpSpPr>
          <p:sp>
            <p:nvSpPr>
              <p:cNvPr id="422" name="Google Shape;422;p9"/>
              <p:cNvSpPr/>
              <p:nvPr/>
            </p:nvSpPr>
            <p:spPr>
              <a:xfrm>
                <a:off x="230625" y="306225"/>
                <a:ext cx="151827" cy="151793"/>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230625" y="622420"/>
                <a:ext cx="151827" cy="151793"/>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230625" y="936480"/>
                <a:ext cx="151827" cy="151793"/>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p:nvPr/>
            </p:nvSpPr>
            <p:spPr>
              <a:xfrm>
                <a:off x="230625" y="1250539"/>
                <a:ext cx="151827" cy="151285"/>
              </a:xfrm>
              <a:custGeom>
                <a:rect b="b" l="l" r="r" t="t"/>
                <a:pathLst>
                  <a:path extrusionOk="0" h="4464" w="4480">
                    <a:moveTo>
                      <a:pt x="1882" y="1"/>
                    </a:moveTo>
                    <a:lnTo>
                      <a:pt x="1882" y="1945"/>
                    </a:lnTo>
                    <a:lnTo>
                      <a:pt x="1" y="1945"/>
                    </a:lnTo>
                    <a:lnTo>
                      <a:pt x="1" y="2598"/>
                    </a:lnTo>
                    <a:lnTo>
                      <a:pt x="1882" y="2598"/>
                    </a:lnTo>
                    <a:lnTo>
                      <a:pt x="1882" y="4464"/>
                    </a:lnTo>
                    <a:lnTo>
                      <a:pt x="2535" y="4464"/>
                    </a:lnTo>
                    <a:lnTo>
                      <a:pt x="2535" y="2598"/>
                    </a:lnTo>
                    <a:lnTo>
                      <a:pt x="4479" y="2598"/>
                    </a:lnTo>
                    <a:lnTo>
                      <a:pt x="4479" y="1945"/>
                    </a:lnTo>
                    <a:lnTo>
                      <a:pt x="2535" y="1945"/>
                    </a:lnTo>
                    <a:lnTo>
                      <a:pt x="25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6" name="Google Shape;426;p9"/>
          <p:cNvSpPr txBox="1"/>
          <p:nvPr>
            <p:ph type="title"/>
          </p:nvPr>
        </p:nvSpPr>
        <p:spPr>
          <a:xfrm>
            <a:off x="5219700" y="535000"/>
            <a:ext cx="3209100" cy="1095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27" name="Google Shape;427;p9"/>
          <p:cNvSpPr txBox="1"/>
          <p:nvPr>
            <p:ph idx="1" type="subTitle"/>
          </p:nvPr>
        </p:nvSpPr>
        <p:spPr>
          <a:xfrm>
            <a:off x="4891300" y="2519750"/>
            <a:ext cx="3537600" cy="1912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2"/>
              </a:buClr>
              <a:buSzPts val="1400"/>
              <a:buNone/>
              <a:defRPr sz="1600">
                <a:solidFill>
                  <a:schemeClr val="lt2"/>
                </a:solidFill>
              </a:defRPr>
            </a:lvl1pPr>
            <a:lvl2pPr lvl="1" rtl="0" algn="ctr">
              <a:lnSpc>
                <a:spcPct val="100000"/>
              </a:lnSpc>
              <a:spcBef>
                <a:spcPts val="0"/>
              </a:spcBef>
              <a:spcAft>
                <a:spcPts val="0"/>
              </a:spcAft>
              <a:buClr>
                <a:schemeClr val="lt2"/>
              </a:buClr>
              <a:buSzPts val="1400"/>
              <a:buNone/>
              <a:defRPr>
                <a:solidFill>
                  <a:schemeClr val="lt2"/>
                </a:solidFill>
              </a:defRPr>
            </a:lvl2pPr>
            <a:lvl3pPr lvl="2" rtl="0" algn="ctr">
              <a:lnSpc>
                <a:spcPct val="100000"/>
              </a:lnSpc>
              <a:spcBef>
                <a:spcPts val="0"/>
              </a:spcBef>
              <a:spcAft>
                <a:spcPts val="0"/>
              </a:spcAft>
              <a:buClr>
                <a:schemeClr val="lt2"/>
              </a:buClr>
              <a:buSzPts val="1400"/>
              <a:buNone/>
              <a:defRPr>
                <a:solidFill>
                  <a:schemeClr val="lt2"/>
                </a:solidFill>
              </a:defRPr>
            </a:lvl3pPr>
            <a:lvl4pPr lvl="3" rtl="0" algn="ctr">
              <a:lnSpc>
                <a:spcPct val="100000"/>
              </a:lnSpc>
              <a:spcBef>
                <a:spcPts val="0"/>
              </a:spcBef>
              <a:spcAft>
                <a:spcPts val="0"/>
              </a:spcAft>
              <a:buClr>
                <a:schemeClr val="lt2"/>
              </a:buClr>
              <a:buSzPts val="1400"/>
              <a:buNone/>
              <a:defRPr>
                <a:solidFill>
                  <a:schemeClr val="lt2"/>
                </a:solidFill>
              </a:defRPr>
            </a:lvl4pPr>
            <a:lvl5pPr lvl="4" rtl="0" algn="ctr">
              <a:lnSpc>
                <a:spcPct val="100000"/>
              </a:lnSpc>
              <a:spcBef>
                <a:spcPts val="0"/>
              </a:spcBef>
              <a:spcAft>
                <a:spcPts val="0"/>
              </a:spcAft>
              <a:buClr>
                <a:schemeClr val="lt2"/>
              </a:buClr>
              <a:buSzPts val="1400"/>
              <a:buNone/>
              <a:defRPr>
                <a:solidFill>
                  <a:schemeClr val="lt2"/>
                </a:solidFill>
              </a:defRPr>
            </a:lvl5pPr>
            <a:lvl6pPr lvl="5" rtl="0" algn="ctr">
              <a:lnSpc>
                <a:spcPct val="100000"/>
              </a:lnSpc>
              <a:spcBef>
                <a:spcPts val="0"/>
              </a:spcBef>
              <a:spcAft>
                <a:spcPts val="0"/>
              </a:spcAft>
              <a:buClr>
                <a:schemeClr val="lt2"/>
              </a:buClr>
              <a:buSzPts val="1400"/>
              <a:buNone/>
              <a:defRPr>
                <a:solidFill>
                  <a:schemeClr val="lt2"/>
                </a:solidFill>
              </a:defRPr>
            </a:lvl6pPr>
            <a:lvl7pPr lvl="6" rtl="0" algn="ctr">
              <a:lnSpc>
                <a:spcPct val="100000"/>
              </a:lnSpc>
              <a:spcBef>
                <a:spcPts val="0"/>
              </a:spcBef>
              <a:spcAft>
                <a:spcPts val="0"/>
              </a:spcAft>
              <a:buClr>
                <a:schemeClr val="lt2"/>
              </a:buClr>
              <a:buSzPts val="1400"/>
              <a:buNone/>
              <a:defRPr>
                <a:solidFill>
                  <a:schemeClr val="lt2"/>
                </a:solidFill>
              </a:defRPr>
            </a:lvl7pPr>
            <a:lvl8pPr lvl="7" rtl="0" algn="ctr">
              <a:lnSpc>
                <a:spcPct val="100000"/>
              </a:lnSpc>
              <a:spcBef>
                <a:spcPts val="0"/>
              </a:spcBef>
              <a:spcAft>
                <a:spcPts val="0"/>
              </a:spcAft>
              <a:buClr>
                <a:schemeClr val="lt2"/>
              </a:buClr>
              <a:buSzPts val="1400"/>
              <a:buNone/>
              <a:defRPr>
                <a:solidFill>
                  <a:schemeClr val="lt2"/>
                </a:solidFill>
              </a:defRPr>
            </a:lvl8pPr>
            <a:lvl9pPr lvl="8" rtl="0" algn="ctr">
              <a:lnSpc>
                <a:spcPct val="100000"/>
              </a:lnSpc>
              <a:spcBef>
                <a:spcPts val="0"/>
              </a:spcBef>
              <a:spcAft>
                <a:spcPts val="0"/>
              </a:spcAft>
              <a:buClr>
                <a:schemeClr val="lt2"/>
              </a:buClr>
              <a:buSzPts val="1400"/>
              <a:buNone/>
              <a:defRPr>
                <a:solidFill>
                  <a:schemeClr val="lt2"/>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28" name="Shape 428"/>
        <p:cNvGrpSpPr/>
        <p:nvPr/>
      </p:nvGrpSpPr>
      <p:grpSpPr>
        <a:xfrm>
          <a:off x="0" y="0"/>
          <a:ext cx="0" cy="0"/>
          <a:chOff x="0" y="0"/>
          <a:chExt cx="0" cy="0"/>
        </a:xfrm>
      </p:grpSpPr>
      <p:sp>
        <p:nvSpPr>
          <p:cNvPr id="429" name="Google Shape;429;p10"/>
          <p:cNvSpPr/>
          <p:nvPr/>
        </p:nvSpPr>
        <p:spPr>
          <a:xfrm flipH="1">
            <a:off x="3521700" y="3458450"/>
            <a:ext cx="5622300" cy="1684800"/>
          </a:xfrm>
          <a:prstGeom prst="round1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 name="Google Shape;430;p10"/>
          <p:cNvGrpSpPr/>
          <p:nvPr/>
        </p:nvGrpSpPr>
        <p:grpSpPr>
          <a:xfrm>
            <a:off x="-12" y="-12"/>
            <a:ext cx="1974780" cy="989547"/>
            <a:chOff x="-12" y="-12"/>
            <a:chExt cx="1974780" cy="989547"/>
          </a:xfrm>
        </p:grpSpPr>
        <p:sp>
          <p:nvSpPr>
            <p:cNvPr id="431" name="Google Shape;431;p10"/>
            <p:cNvSpPr/>
            <p:nvPr/>
          </p:nvSpPr>
          <p:spPr>
            <a:xfrm>
              <a:off x="-12" y="-12"/>
              <a:ext cx="137066" cy="137035"/>
            </a:xfrm>
            <a:custGeom>
              <a:rect b="b" l="l" r="r" t="t"/>
              <a:pathLst>
                <a:path extrusionOk="0" h="4479" w="4480">
                  <a:moveTo>
                    <a:pt x="1882" y="1"/>
                  </a:moveTo>
                  <a:lnTo>
                    <a:pt x="1882" y="1944"/>
                  </a:lnTo>
                  <a:lnTo>
                    <a:pt x="1" y="1944"/>
                  </a:lnTo>
                  <a:lnTo>
                    <a:pt x="1" y="2597"/>
                  </a:lnTo>
                  <a:lnTo>
                    <a:pt x="1882" y="2597"/>
                  </a:lnTo>
                  <a:lnTo>
                    <a:pt x="1882" y="4479"/>
                  </a:lnTo>
                  <a:lnTo>
                    <a:pt x="2535" y="4479"/>
                  </a:lnTo>
                  <a:lnTo>
                    <a:pt x="2535" y="2597"/>
                  </a:lnTo>
                  <a:lnTo>
                    <a:pt x="4479" y="2597"/>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0"/>
            <p:cNvSpPr/>
            <p:nvPr/>
          </p:nvSpPr>
          <p:spPr>
            <a:xfrm>
              <a:off x="372979" y="-12"/>
              <a:ext cx="136576" cy="137035"/>
            </a:xfrm>
            <a:custGeom>
              <a:rect b="b" l="l" r="r" t="t"/>
              <a:pathLst>
                <a:path extrusionOk="0" h="4479" w="4464">
                  <a:moveTo>
                    <a:pt x="1944" y="1"/>
                  </a:moveTo>
                  <a:lnTo>
                    <a:pt x="1944" y="1944"/>
                  </a:lnTo>
                  <a:lnTo>
                    <a:pt x="1" y="1944"/>
                  </a:lnTo>
                  <a:lnTo>
                    <a:pt x="1" y="2597"/>
                  </a:lnTo>
                  <a:lnTo>
                    <a:pt x="1944" y="2597"/>
                  </a:lnTo>
                  <a:lnTo>
                    <a:pt x="1944" y="4479"/>
                  </a:lnTo>
                  <a:lnTo>
                    <a:pt x="2519" y="4479"/>
                  </a:lnTo>
                  <a:lnTo>
                    <a:pt x="2519" y="2597"/>
                  </a:lnTo>
                  <a:lnTo>
                    <a:pt x="4463" y="2597"/>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0"/>
            <p:cNvSpPr/>
            <p:nvPr/>
          </p:nvSpPr>
          <p:spPr>
            <a:xfrm>
              <a:off x="745481"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0"/>
            <p:cNvSpPr/>
            <p:nvPr/>
          </p:nvSpPr>
          <p:spPr>
            <a:xfrm>
              <a:off x="111798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0"/>
            <p:cNvSpPr/>
            <p:nvPr/>
          </p:nvSpPr>
          <p:spPr>
            <a:xfrm>
              <a:off x="-12" y="285445"/>
              <a:ext cx="137066" cy="137035"/>
            </a:xfrm>
            <a:custGeom>
              <a:rect b="b" l="l" r="r" t="t"/>
              <a:pathLst>
                <a:path extrusionOk="0" h="4479" w="4480">
                  <a:moveTo>
                    <a:pt x="1882" y="0"/>
                  </a:moveTo>
                  <a:lnTo>
                    <a:pt x="1882" y="1882"/>
                  </a:lnTo>
                  <a:lnTo>
                    <a:pt x="1" y="1882"/>
                  </a:lnTo>
                  <a:lnTo>
                    <a:pt x="1" y="2535"/>
                  </a:lnTo>
                  <a:lnTo>
                    <a:pt x="1882" y="2535"/>
                  </a:lnTo>
                  <a:lnTo>
                    <a:pt x="1882" y="4478"/>
                  </a:lnTo>
                  <a:lnTo>
                    <a:pt x="2535" y="4478"/>
                  </a:lnTo>
                  <a:lnTo>
                    <a:pt x="2535" y="2535"/>
                  </a:lnTo>
                  <a:lnTo>
                    <a:pt x="4479" y="2535"/>
                  </a:lnTo>
                  <a:lnTo>
                    <a:pt x="4479" y="1882"/>
                  </a:lnTo>
                  <a:lnTo>
                    <a:pt x="2535" y="1882"/>
                  </a:lnTo>
                  <a:lnTo>
                    <a:pt x="2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0"/>
            <p:cNvSpPr/>
            <p:nvPr/>
          </p:nvSpPr>
          <p:spPr>
            <a:xfrm>
              <a:off x="372979" y="285445"/>
              <a:ext cx="136576" cy="137035"/>
            </a:xfrm>
            <a:custGeom>
              <a:rect b="b" l="l" r="r" t="t"/>
              <a:pathLst>
                <a:path extrusionOk="0" h="4479" w="4464">
                  <a:moveTo>
                    <a:pt x="1944" y="0"/>
                  </a:moveTo>
                  <a:lnTo>
                    <a:pt x="1944" y="1882"/>
                  </a:lnTo>
                  <a:lnTo>
                    <a:pt x="1" y="1882"/>
                  </a:lnTo>
                  <a:lnTo>
                    <a:pt x="1" y="2535"/>
                  </a:lnTo>
                  <a:lnTo>
                    <a:pt x="1944" y="2535"/>
                  </a:lnTo>
                  <a:lnTo>
                    <a:pt x="1944" y="4478"/>
                  </a:lnTo>
                  <a:lnTo>
                    <a:pt x="2519" y="4478"/>
                  </a:lnTo>
                  <a:lnTo>
                    <a:pt x="2519" y="2535"/>
                  </a:lnTo>
                  <a:lnTo>
                    <a:pt x="4463" y="2535"/>
                  </a:lnTo>
                  <a:lnTo>
                    <a:pt x="4463" y="1882"/>
                  </a:lnTo>
                  <a:lnTo>
                    <a:pt x="2519" y="1882"/>
                  </a:lnTo>
                  <a:lnTo>
                    <a:pt x="2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0"/>
            <p:cNvSpPr/>
            <p:nvPr/>
          </p:nvSpPr>
          <p:spPr>
            <a:xfrm>
              <a:off x="745481"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0"/>
            <p:cNvSpPr/>
            <p:nvPr/>
          </p:nvSpPr>
          <p:spPr>
            <a:xfrm>
              <a:off x="111798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0"/>
            <p:cNvSpPr/>
            <p:nvPr/>
          </p:nvSpPr>
          <p:spPr>
            <a:xfrm>
              <a:off x="-12" y="568975"/>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0"/>
            <p:cNvSpPr/>
            <p:nvPr/>
          </p:nvSpPr>
          <p:spPr>
            <a:xfrm>
              <a:off x="372979" y="568975"/>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0"/>
            <p:cNvSpPr/>
            <p:nvPr/>
          </p:nvSpPr>
          <p:spPr>
            <a:xfrm>
              <a:off x="745481"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0"/>
            <p:cNvSpPr/>
            <p:nvPr/>
          </p:nvSpPr>
          <p:spPr>
            <a:xfrm>
              <a:off x="111798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0"/>
            <p:cNvSpPr/>
            <p:nvPr/>
          </p:nvSpPr>
          <p:spPr>
            <a:xfrm>
              <a:off x="149048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0"/>
            <p:cNvSpPr/>
            <p:nvPr/>
          </p:nvSpPr>
          <p:spPr>
            <a:xfrm>
              <a:off x="149048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0"/>
            <p:cNvSpPr/>
            <p:nvPr/>
          </p:nvSpPr>
          <p:spPr>
            <a:xfrm>
              <a:off x="149048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0"/>
            <p:cNvSpPr/>
            <p:nvPr/>
          </p:nvSpPr>
          <p:spPr>
            <a:xfrm>
              <a:off x="1837733" y="-12"/>
              <a:ext cx="137035" cy="137035"/>
            </a:xfrm>
            <a:custGeom>
              <a:rect b="b" l="l" r="r" t="t"/>
              <a:pathLst>
                <a:path extrusionOk="0" h="4479" w="4479">
                  <a:moveTo>
                    <a:pt x="1944" y="1"/>
                  </a:moveTo>
                  <a:lnTo>
                    <a:pt x="1944" y="1944"/>
                  </a:lnTo>
                  <a:lnTo>
                    <a:pt x="1" y="1944"/>
                  </a:lnTo>
                  <a:lnTo>
                    <a:pt x="1" y="2597"/>
                  </a:lnTo>
                  <a:lnTo>
                    <a:pt x="1944" y="2597"/>
                  </a:lnTo>
                  <a:lnTo>
                    <a:pt x="1944" y="4479"/>
                  </a:lnTo>
                  <a:lnTo>
                    <a:pt x="2597" y="4479"/>
                  </a:lnTo>
                  <a:lnTo>
                    <a:pt x="2597" y="2597"/>
                  </a:lnTo>
                  <a:lnTo>
                    <a:pt x="4479" y="2597"/>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0"/>
            <p:cNvSpPr/>
            <p:nvPr/>
          </p:nvSpPr>
          <p:spPr>
            <a:xfrm>
              <a:off x="1837733" y="285445"/>
              <a:ext cx="137035" cy="137035"/>
            </a:xfrm>
            <a:custGeom>
              <a:rect b="b" l="l" r="r" t="t"/>
              <a:pathLst>
                <a:path extrusionOk="0" h="4479" w="4479">
                  <a:moveTo>
                    <a:pt x="1944" y="0"/>
                  </a:moveTo>
                  <a:lnTo>
                    <a:pt x="1944" y="1882"/>
                  </a:lnTo>
                  <a:lnTo>
                    <a:pt x="1" y="1882"/>
                  </a:lnTo>
                  <a:lnTo>
                    <a:pt x="1" y="2535"/>
                  </a:lnTo>
                  <a:lnTo>
                    <a:pt x="1944" y="2535"/>
                  </a:lnTo>
                  <a:lnTo>
                    <a:pt x="1944" y="4478"/>
                  </a:lnTo>
                  <a:lnTo>
                    <a:pt x="2597" y="4478"/>
                  </a:lnTo>
                  <a:lnTo>
                    <a:pt x="2597" y="2535"/>
                  </a:lnTo>
                  <a:lnTo>
                    <a:pt x="4479" y="2535"/>
                  </a:lnTo>
                  <a:lnTo>
                    <a:pt x="4479" y="1882"/>
                  </a:lnTo>
                  <a:lnTo>
                    <a:pt x="2597" y="1882"/>
                  </a:lnTo>
                  <a:lnTo>
                    <a:pt x="25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0"/>
            <p:cNvSpPr/>
            <p:nvPr/>
          </p:nvSpPr>
          <p:spPr>
            <a:xfrm>
              <a:off x="1837733" y="568975"/>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0"/>
            <p:cNvSpPr/>
            <p:nvPr/>
          </p:nvSpPr>
          <p:spPr>
            <a:xfrm>
              <a:off x="-12" y="852500"/>
              <a:ext cx="137066" cy="137035"/>
            </a:xfrm>
            <a:custGeom>
              <a:rect b="b" l="l" r="r" t="t"/>
              <a:pathLst>
                <a:path extrusionOk="0" h="4479" w="4480">
                  <a:moveTo>
                    <a:pt x="1882" y="1"/>
                  </a:moveTo>
                  <a:lnTo>
                    <a:pt x="1882" y="1944"/>
                  </a:lnTo>
                  <a:lnTo>
                    <a:pt x="1" y="1944"/>
                  </a:lnTo>
                  <a:lnTo>
                    <a:pt x="1" y="2535"/>
                  </a:lnTo>
                  <a:lnTo>
                    <a:pt x="1882" y="2535"/>
                  </a:lnTo>
                  <a:lnTo>
                    <a:pt x="1882" y="4479"/>
                  </a:lnTo>
                  <a:lnTo>
                    <a:pt x="2535" y="4479"/>
                  </a:lnTo>
                  <a:lnTo>
                    <a:pt x="2535" y="2535"/>
                  </a:lnTo>
                  <a:lnTo>
                    <a:pt x="4479" y="2535"/>
                  </a:lnTo>
                  <a:lnTo>
                    <a:pt x="4479" y="1944"/>
                  </a:lnTo>
                  <a:lnTo>
                    <a:pt x="2535" y="1944"/>
                  </a:lnTo>
                  <a:lnTo>
                    <a:pt x="25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0"/>
            <p:cNvSpPr/>
            <p:nvPr/>
          </p:nvSpPr>
          <p:spPr>
            <a:xfrm>
              <a:off x="372979" y="852500"/>
              <a:ext cx="136576" cy="137035"/>
            </a:xfrm>
            <a:custGeom>
              <a:rect b="b" l="l" r="r" t="t"/>
              <a:pathLst>
                <a:path extrusionOk="0" h="4479" w="4464">
                  <a:moveTo>
                    <a:pt x="1944" y="1"/>
                  </a:moveTo>
                  <a:lnTo>
                    <a:pt x="1944" y="1944"/>
                  </a:lnTo>
                  <a:lnTo>
                    <a:pt x="1" y="1944"/>
                  </a:lnTo>
                  <a:lnTo>
                    <a:pt x="1" y="2535"/>
                  </a:lnTo>
                  <a:lnTo>
                    <a:pt x="1944" y="2535"/>
                  </a:lnTo>
                  <a:lnTo>
                    <a:pt x="1944" y="4479"/>
                  </a:lnTo>
                  <a:lnTo>
                    <a:pt x="2519" y="4479"/>
                  </a:lnTo>
                  <a:lnTo>
                    <a:pt x="2519" y="2535"/>
                  </a:lnTo>
                  <a:lnTo>
                    <a:pt x="4463" y="2535"/>
                  </a:lnTo>
                  <a:lnTo>
                    <a:pt x="4463" y="1944"/>
                  </a:lnTo>
                  <a:lnTo>
                    <a:pt x="2519" y="1944"/>
                  </a:lnTo>
                  <a:lnTo>
                    <a:pt x="2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0"/>
            <p:cNvSpPr/>
            <p:nvPr/>
          </p:nvSpPr>
          <p:spPr>
            <a:xfrm>
              <a:off x="745481"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0"/>
            <p:cNvSpPr/>
            <p:nvPr/>
          </p:nvSpPr>
          <p:spPr>
            <a:xfrm>
              <a:off x="111798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0"/>
            <p:cNvSpPr/>
            <p:nvPr/>
          </p:nvSpPr>
          <p:spPr>
            <a:xfrm>
              <a:off x="149048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0"/>
            <p:cNvSpPr/>
            <p:nvPr/>
          </p:nvSpPr>
          <p:spPr>
            <a:xfrm>
              <a:off x="1837733" y="852500"/>
              <a:ext cx="137035" cy="137035"/>
            </a:xfrm>
            <a:custGeom>
              <a:rect b="b" l="l" r="r" t="t"/>
              <a:pathLst>
                <a:path extrusionOk="0" h="4479" w="4479">
                  <a:moveTo>
                    <a:pt x="1944" y="1"/>
                  </a:moveTo>
                  <a:lnTo>
                    <a:pt x="1944" y="1944"/>
                  </a:lnTo>
                  <a:lnTo>
                    <a:pt x="1" y="1944"/>
                  </a:lnTo>
                  <a:lnTo>
                    <a:pt x="1" y="2535"/>
                  </a:lnTo>
                  <a:lnTo>
                    <a:pt x="1944" y="2535"/>
                  </a:lnTo>
                  <a:lnTo>
                    <a:pt x="1944" y="4479"/>
                  </a:lnTo>
                  <a:lnTo>
                    <a:pt x="2597" y="4479"/>
                  </a:lnTo>
                  <a:lnTo>
                    <a:pt x="2597" y="2535"/>
                  </a:lnTo>
                  <a:lnTo>
                    <a:pt x="4479" y="2535"/>
                  </a:lnTo>
                  <a:lnTo>
                    <a:pt x="4479" y="1944"/>
                  </a:lnTo>
                  <a:lnTo>
                    <a:pt x="2597" y="1944"/>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 name="Google Shape;455;p10"/>
          <p:cNvSpPr/>
          <p:nvPr/>
        </p:nvSpPr>
        <p:spPr>
          <a:xfrm rot="5400000">
            <a:off x="7082068" y="-463290"/>
            <a:ext cx="883543" cy="1810118"/>
          </a:xfrm>
          <a:custGeom>
            <a:rect b="b" l="l" r="r" t="t"/>
            <a:pathLst>
              <a:path extrusionOk="0" h="60783" w="29669">
                <a:moveTo>
                  <a:pt x="1" y="0"/>
                </a:moveTo>
                <a:lnTo>
                  <a:pt x="1" y="60782"/>
                </a:lnTo>
                <a:cubicBezTo>
                  <a:pt x="16452" y="60393"/>
                  <a:pt x="29669" y="46912"/>
                  <a:pt x="29669" y="30399"/>
                </a:cubicBezTo>
                <a:cubicBezTo>
                  <a:pt x="29669" y="13808"/>
                  <a:pt x="16452" y="38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 name="Google Shape;456;p10"/>
          <p:cNvGrpSpPr/>
          <p:nvPr/>
        </p:nvGrpSpPr>
        <p:grpSpPr>
          <a:xfrm>
            <a:off x="282972" y="3458453"/>
            <a:ext cx="244637" cy="783056"/>
            <a:chOff x="8606272" y="4031378"/>
            <a:chExt cx="244637" cy="783056"/>
          </a:xfrm>
        </p:grpSpPr>
        <p:grpSp>
          <p:nvGrpSpPr>
            <p:cNvPr id="457" name="Google Shape;457;p10"/>
            <p:cNvGrpSpPr/>
            <p:nvPr/>
          </p:nvGrpSpPr>
          <p:grpSpPr>
            <a:xfrm rot="5400000">
              <a:off x="8478764" y="4158886"/>
              <a:ext cx="499653" cy="244637"/>
              <a:chOff x="1090025" y="-2108900"/>
              <a:chExt cx="666738" cy="326400"/>
            </a:xfrm>
          </p:grpSpPr>
          <p:sp>
            <p:nvSpPr>
              <p:cNvPr id="458" name="Google Shape;458;p10"/>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0"/>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 name="Google Shape;460;p10"/>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10"/>
          <p:cNvGrpSpPr/>
          <p:nvPr/>
        </p:nvGrpSpPr>
        <p:grpSpPr>
          <a:xfrm>
            <a:off x="4388125" y="3380291"/>
            <a:ext cx="1925836" cy="180017"/>
            <a:chOff x="2811925" y="2717925"/>
            <a:chExt cx="1801025" cy="168350"/>
          </a:xfrm>
        </p:grpSpPr>
        <p:sp>
          <p:nvSpPr>
            <p:cNvPr id="462" name="Google Shape;462;p10"/>
            <p:cNvSpPr/>
            <p:nvPr/>
          </p:nvSpPr>
          <p:spPr>
            <a:xfrm>
              <a:off x="2811925" y="2717925"/>
              <a:ext cx="168325" cy="168350"/>
            </a:xfrm>
            <a:custGeom>
              <a:rect b="b" l="l" r="r" t="t"/>
              <a:pathLst>
                <a:path extrusionOk="0" h="6734" w="6733">
                  <a:moveTo>
                    <a:pt x="6158" y="1"/>
                  </a:moveTo>
                  <a:lnTo>
                    <a:pt x="0" y="6221"/>
                  </a:lnTo>
                  <a:lnTo>
                    <a:pt x="513" y="6734"/>
                  </a:lnTo>
                  <a:lnTo>
                    <a:pt x="6733" y="514"/>
                  </a:lnTo>
                  <a:lnTo>
                    <a:pt x="61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0"/>
            <p:cNvSpPr/>
            <p:nvPr/>
          </p:nvSpPr>
          <p:spPr>
            <a:xfrm>
              <a:off x="2936700" y="2717925"/>
              <a:ext cx="168350" cy="168350"/>
            </a:xfrm>
            <a:custGeom>
              <a:rect b="b" l="l" r="r" t="t"/>
              <a:pathLst>
                <a:path extrusionOk="0" h="6734" w="6734">
                  <a:moveTo>
                    <a:pt x="6220" y="1"/>
                  </a:moveTo>
                  <a:lnTo>
                    <a:pt x="0" y="6221"/>
                  </a:lnTo>
                  <a:lnTo>
                    <a:pt x="514"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0"/>
            <p:cNvSpPr/>
            <p:nvPr/>
          </p:nvSpPr>
          <p:spPr>
            <a:xfrm>
              <a:off x="3063025" y="2717925"/>
              <a:ext cx="168350" cy="168350"/>
            </a:xfrm>
            <a:custGeom>
              <a:rect b="b" l="l" r="r" t="t"/>
              <a:pathLst>
                <a:path extrusionOk="0" h="6734" w="6734">
                  <a:moveTo>
                    <a:pt x="6159" y="1"/>
                  </a:moveTo>
                  <a:lnTo>
                    <a:pt x="1" y="6221"/>
                  </a:lnTo>
                  <a:lnTo>
                    <a:pt x="514" y="6734"/>
                  </a:lnTo>
                  <a:lnTo>
                    <a:pt x="6734" y="514"/>
                  </a:lnTo>
                  <a:lnTo>
                    <a:pt x="6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0"/>
            <p:cNvSpPr/>
            <p:nvPr/>
          </p:nvSpPr>
          <p:spPr>
            <a:xfrm>
              <a:off x="3187825" y="2717925"/>
              <a:ext cx="168350" cy="168350"/>
            </a:xfrm>
            <a:custGeom>
              <a:rect b="b" l="l" r="r" t="t"/>
              <a:pathLst>
                <a:path extrusionOk="0" h="6734" w="6734">
                  <a:moveTo>
                    <a:pt x="6220" y="1"/>
                  </a:moveTo>
                  <a:lnTo>
                    <a:pt x="0" y="6221"/>
                  </a:lnTo>
                  <a:lnTo>
                    <a:pt x="513"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0"/>
            <p:cNvSpPr/>
            <p:nvPr/>
          </p:nvSpPr>
          <p:spPr>
            <a:xfrm>
              <a:off x="3314150"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0"/>
            <p:cNvSpPr/>
            <p:nvPr/>
          </p:nvSpPr>
          <p:spPr>
            <a:xfrm>
              <a:off x="3438550" y="2717925"/>
              <a:ext cx="168750" cy="168350"/>
            </a:xfrm>
            <a:custGeom>
              <a:rect b="b" l="l" r="r" t="t"/>
              <a:pathLst>
                <a:path extrusionOk="0" h="6734" w="6750">
                  <a:moveTo>
                    <a:pt x="6220" y="1"/>
                  </a:moveTo>
                  <a:lnTo>
                    <a:pt x="1"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0"/>
            <p:cNvSpPr/>
            <p:nvPr/>
          </p:nvSpPr>
          <p:spPr>
            <a:xfrm>
              <a:off x="3564900" y="2717925"/>
              <a:ext cx="168725" cy="168350"/>
            </a:xfrm>
            <a:custGeom>
              <a:rect b="b" l="l" r="r" t="t"/>
              <a:pathLst>
                <a:path extrusionOk="0" h="6734" w="6749">
                  <a:moveTo>
                    <a:pt x="6220" y="1"/>
                  </a:moveTo>
                  <a:lnTo>
                    <a:pt x="0" y="6221"/>
                  </a:lnTo>
                  <a:lnTo>
                    <a:pt x="529"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0"/>
            <p:cNvSpPr/>
            <p:nvPr/>
          </p:nvSpPr>
          <p:spPr>
            <a:xfrm>
              <a:off x="3689675" y="2717925"/>
              <a:ext cx="168725" cy="168350"/>
            </a:xfrm>
            <a:custGeom>
              <a:rect b="b" l="l" r="r" t="t"/>
              <a:pathLst>
                <a:path extrusionOk="0" h="6734" w="6749">
                  <a:moveTo>
                    <a:pt x="6220" y="1"/>
                  </a:moveTo>
                  <a:lnTo>
                    <a:pt x="0" y="6221"/>
                  </a:lnTo>
                  <a:lnTo>
                    <a:pt x="591" y="6734"/>
                  </a:lnTo>
                  <a:lnTo>
                    <a:pt x="6749"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0"/>
            <p:cNvSpPr/>
            <p:nvPr/>
          </p:nvSpPr>
          <p:spPr>
            <a:xfrm>
              <a:off x="3816025" y="2717925"/>
              <a:ext cx="168725" cy="168350"/>
            </a:xfrm>
            <a:custGeom>
              <a:rect b="b" l="l" r="r" t="t"/>
              <a:pathLst>
                <a:path extrusionOk="0" h="6734" w="6749">
                  <a:moveTo>
                    <a:pt x="6220" y="1"/>
                  </a:moveTo>
                  <a:lnTo>
                    <a:pt x="0" y="6221"/>
                  </a:lnTo>
                  <a:lnTo>
                    <a:pt x="529" y="6734"/>
                  </a:lnTo>
                  <a:lnTo>
                    <a:pt x="6748"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0"/>
            <p:cNvSpPr/>
            <p:nvPr/>
          </p:nvSpPr>
          <p:spPr>
            <a:xfrm>
              <a:off x="3940800" y="2717925"/>
              <a:ext cx="168350" cy="168350"/>
            </a:xfrm>
            <a:custGeom>
              <a:rect b="b" l="l" r="r" t="t"/>
              <a:pathLst>
                <a:path extrusionOk="0" h="6734" w="6734">
                  <a:moveTo>
                    <a:pt x="6220" y="1"/>
                  </a:moveTo>
                  <a:lnTo>
                    <a:pt x="0" y="6221"/>
                  </a:lnTo>
                  <a:lnTo>
                    <a:pt x="591" y="6734"/>
                  </a:lnTo>
                  <a:lnTo>
                    <a:pt x="6733"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0"/>
            <p:cNvSpPr/>
            <p:nvPr/>
          </p:nvSpPr>
          <p:spPr>
            <a:xfrm>
              <a:off x="4067125" y="2717925"/>
              <a:ext cx="168350" cy="168350"/>
            </a:xfrm>
            <a:custGeom>
              <a:rect b="b" l="l" r="r" t="t"/>
              <a:pathLst>
                <a:path extrusionOk="0" h="6734" w="6734">
                  <a:moveTo>
                    <a:pt x="6221" y="1"/>
                  </a:moveTo>
                  <a:lnTo>
                    <a:pt x="1" y="6221"/>
                  </a:lnTo>
                  <a:lnTo>
                    <a:pt x="514" y="6734"/>
                  </a:lnTo>
                  <a:lnTo>
                    <a:pt x="6734" y="514"/>
                  </a:lnTo>
                  <a:lnTo>
                    <a:pt x="62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0"/>
            <p:cNvSpPr/>
            <p:nvPr/>
          </p:nvSpPr>
          <p:spPr>
            <a:xfrm>
              <a:off x="4191925" y="2717925"/>
              <a:ext cx="169900" cy="168350"/>
            </a:xfrm>
            <a:custGeom>
              <a:rect b="b" l="l" r="r" t="t"/>
              <a:pathLst>
                <a:path extrusionOk="0" h="6734" w="6796">
                  <a:moveTo>
                    <a:pt x="6220" y="1"/>
                  </a:moveTo>
                  <a:lnTo>
                    <a:pt x="0" y="6221"/>
                  </a:lnTo>
                  <a:lnTo>
                    <a:pt x="576"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0"/>
            <p:cNvSpPr/>
            <p:nvPr/>
          </p:nvSpPr>
          <p:spPr>
            <a:xfrm>
              <a:off x="4318250" y="2717925"/>
              <a:ext cx="168350" cy="168350"/>
            </a:xfrm>
            <a:custGeom>
              <a:rect b="b" l="l" r="r" t="t"/>
              <a:pathLst>
                <a:path extrusionOk="0" h="6734" w="6734">
                  <a:moveTo>
                    <a:pt x="6220" y="1"/>
                  </a:moveTo>
                  <a:lnTo>
                    <a:pt x="1" y="6221"/>
                  </a:lnTo>
                  <a:lnTo>
                    <a:pt x="514" y="6734"/>
                  </a:lnTo>
                  <a:lnTo>
                    <a:pt x="6734"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0"/>
            <p:cNvSpPr/>
            <p:nvPr/>
          </p:nvSpPr>
          <p:spPr>
            <a:xfrm>
              <a:off x="4443050" y="2717925"/>
              <a:ext cx="169900" cy="168350"/>
            </a:xfrm>
            <a:custGeom>
              <a:rect b="b" l="l" r="r" t="t"/>
              <a:pathLst>
                <a:path extrusionOk="0" h="6734" w="6796">
                  <a:moveTo>
                    <a:pt x="6220" y="1"/>
                  </a:moveTo>
                  <a:lnTo>
                    <a:pt x="0" y="6221"/>
                  </a:lnTo>
                  <a:lnTo>
                    <a:pt x="575" y="6734"/>
                  </a:lnTo>
                  <a:lnTo>
                    <a:pt x="6795" y="514"/>
                  </a:lnTo>
                  <a:lnTo>
                    <a:pt x="6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 name="Google Shape;476;p10"/>
          <p:cNvSpPr txBox="1"/>
          <p:nvPr>
            <p:ph type="title"/>
          </p:nvPr>
        </p:nvSpPr>
        <p:spPr>
          <a:xfrm>
            <a:off x="3999100" y="3689800"/>
            <a:ext cx="4429800" cy="1134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1" Type="http://schemas.openxmlformats.org/officeDocument/2006/relationships/theme" Target="../theme/theme2.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1pPr>
            <a:lvl2pPr lvl="1"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2pPr>
            <a:lvl3pPr lvl="2"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3pPr>
            <a:lvl4pPr lvl="3"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4pPr>
            <a:lvl5pPr lvl="4"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5pPr>
            <a:lvl6pPr lvl="5"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6pPr>
            <a:lvl7pPr lvl="6"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7pPr>
            <a:lvl8pPr lvl="7"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8pPr>
            <a:lvl9pPr lvl="8" rtl="0">
              <a:spcBef>
                <a:spcPts val="0"/>
              </a:spcBef>
              <a:spcAft>
                <a:spcPts val="0"/>
              </a:spcAft>
              <a:buClr>
                <a:schemeClr val="accent2"/>
              </a:buClr>
              <a:buSzPts val="3000"/>
              <a:buFont typeface="Raleway"/>
              <a:buNone/>
              <a:defRPr b="1" sz="3000">
                <a:solidFill>
                  <a:schemeClr val="accent2"/>
                </a:solidFill>
                <a:latin typeface="Raleway"/>
                <a:ea typeface="Raleway"/>
                <a:cs typeface="Raleway"/>
                <a:sym typeface="Raleway"/>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1pPr>
            <a:lvl2pPr indent="-317500" lvl="1" marL="9144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2pPr>
            <a:lvl3pPr indent="-317500" lvl="2" marL="13716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3pPr>
            <a:lvl4pPr indent="-317500" lvl="3" marL="18288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4pPr>
            <a:lvl5pPr indent="-317500" lvl="4" marL="22860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5pPr>
            <a:lvl6pPr indent="-317500" lvl="5" marL="27432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6pPr>
            <a:lvl7pPr indent="-317500" lvl="6" marL="32004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7pPr>
            <a:lvl8pPr indent="-317500" lvl="7" marL="36576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8pPr>
            <a:lvl9pPr indent="-317500" lvl="8" marL="4114800">
              <a:lnSpc>
                <a:spcPct val="100000"/>
              </a:lnSpc>
              <a:spcBef>
                <a:spcPts val="0"/>
              </a:spcBef>
              <a:spcAft>
                <a:spcPts val="0"/>
              </a:spcAft>
              <a:buClr>
                <a:schemeClr val="accent2"/>
              </a:buClr>
              <a:buSzPts val="1400"/>
              <a:buFont typeface="Oxygen"/>
              <a:buChar char="■"/>
              <a:defRPr>
                <a:solidFill>
                  <a:schemeClr val="accent2"/>
                </a:solidFill>
                <a:latin typeface="Oxygen"/>
                <a:ea typeface="Oxygen"/>
                <a:cs typeface="Oxygen"/>
                <a:sym typeface="Oxygen"/>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50">
          <p15:clr>
            <a:srgbClr val="00FFFF"/>
          </p15:clr>
        </p15:guide>
        <p15:guide id="2" orient="horz" pos="337">
          <p15:clr>
            <a:srgbClr val="00FF00"/>
          </p15:clr>
        </p15:guide>
        <p15:guide id="3" pos="5310">
          <p15:clr>
            <a:srgbClr val="00FFFF"/>
          </p15:clr>
        </p15:guide>
        <p15:guide id="4" orient="horz" pos="2903">
          <p15:clr>
            <a:srgbClr val="00FF00"/>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04" name="Shape 2504"/>
        <p:cNvGrpSpPr/>
        <p:nvPr/>
      </p:nvGrpSpPr>
      <p:grpSpPr>
        <a:xfrm>
          <a:off x="0" y="0"/>
          <a:ext cx="0" cy="0"/>
          <a:chOff x="0" y="0"/>
          <a:chExt cx="0" cy="0"/>
        </a:xfrm>
      </p:grpSpPr>
      <p:sp>
        <p:nvSpPr>
          <p:cNvPr id="2505" name="Google Shape;2505;p4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506" name="Google Shape;2506;p4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8" r:id="rId1"/>
    <p:sldLayoutId id="2147483689"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0.xml"/><Relationship Id="rId3" Type="http://schemas.openxmlformats.org/officeDocument/2006/relationships/image" Target="../media/image2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3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 Id="rId3" Type="http://schemas.openxmlformats.org/officeDocument/2006/relationships/hyperlink" Target="https://docs.google.com/spreadsheets/d/1ZbMrKKNike-Ynor-lDXPX3dxgjFR2FU9dYBbKx_ZBbg/copy#gid=1364826426" TargetMode="External"/><Relationship Id="rId4" Type="http://schemas.openxmlformats.org/officeDocument/2006/relationships/image" Target="../media/image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xml"/><Relationship Id="rId3" Type="http://schemas.openxmlformats.org/officeDocument/2006/relationships/image" Target="../media/image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 Id="rId3" Type="http://schemas.openxmlformats.org/officeDocument/2006/relationships/hyperlink" Target="https://docs.google.com/spreadsheets/d/1ZbMrKKNike-Ynor-lDXPX3dxgjFR2FU9dYBbKx_ZBbg/copy#gid=1794118197"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image" Target="../media/image1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2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4.xml"/><Relationship Id="rId8" Type="http://schemas.openxmlformats.org/officeDocument/2006/relationships/slide" Target="/ppt/slides/slide37.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41.xml"/><Relationship Id="rId15" Type="http://schemas.openxmlformats.org/officeDocument/2006/relationships/slide" Target="/ppt/slides/slide42.xml"/><Relationship Id="rId14" Type="http://schemas.openxmlformats.org/officeDocument/2006/relationships/slide" Target="/ppt/slides/slide42.xml"/><Relationship Id="rId16"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 Id="rId3" Type="http://schemas.openxmlformats.org/officeDocument/2006/relationships/image" Target="../media/image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1.xml"/><Relationship Id="rId3" Type="http://schemas.openxmlformats.org/officeDocument/2006/relationships/image" Target="../media/image2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 Id="rId3" Type="http://schemas.openxmlformats.org/officeDocument/2006/relationships/image" Target="../media/image1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4.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 Id="rId3" Type="http://schemas.openxmlformats.org/officeDocument/2006/relationships/image" Target="../media/image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9.xml"/><Relationship Id="rId3" Type="http://schemas.openxmlformats.org/officeDocument/2006/relationships/image" Target="../media/image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0.xml"/><Relationship Id="rId3" Type="http://schemas.openxmlformats.org/officeDocument/2006/relationships/image" Target="../media/image33.png"/><Relationship Id="rId4" Type="http://schemas.openxmlformats.org/officeDocument/2006/relationships/image" Target="../media/image1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image" Target="../media/image2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2.xml"/><Relationship Id="rId3" Type="http://schemas.openxmlformats.org/officeDocument/2006/relationships/image" Target="../media/image30.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3.xml"/><Relationship Id="rId3" Type="http://schemas.openxmlformats.org/officeDocument/2006/relationships/image" Target="../media/image36.png"/><Relationship Id="rId4" Type="http://schemas.openxmlformats.org/officeDocument/2006/relationships/image" Target="../media/image31.png"/><Relationship Id="rId5" Type="http://schemas.openxmlformats.org/officeDocument/2006/relationships/image" Target="../media/image2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4.xml"/><Relationship Id="rId3" Type="http://schemas.openxmlformats.org/officeDocument/2006/relationships/image" Target="../media/image2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 Id="rId3" Type="http://schemas.openxmlformats.org/officeDocument/2006/relationships/image" Target="../media/image12.png"/><Relationship Id="rId4" Type="http://schemas.openxmlformats.org/officeDocument/2006/relationships/image" Target="../media/image27.png"/><Relationship Id="rId5" Type="http://schemas.openxmlformats.org/officeDocument/2006/relationships/image" Target="../media/image32.png"/><Relationship Id="rId6" Type="http://schemas.openxmlformats.org/officeDocument/2006/relationships/image" Target="../media/image35.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6.xml"/><Relationship Id="rId3" Type="http://schemas.openxmlformats.org/officeDocument/2006/relationships/hyperlink" Target="https://www.flaticon.com/packs/travel-72/?utm_source=slidesgo_template&amp;utm_medium=referral-link&amp;utm_campaign=sg_resources&amp;utm_content=flaticon" TargetMode="External"/></Relationships>
</file>

<file path=ppt/slides/_rels/slide37.xml.rels><?xml version="1.0" encoding="UTF-8" standalone="yes"?><Relationships xmlns="http://schemas.openxmlformats.org/package/2006/relationships"><Relationship Id="rId20" Type="http://schemas.openxmlformats.org/officeDocument/2006/relationships/hyperlink" Target="https://www.freepik.com/free-photo/travel-concept-with-open-luggage-tickets_16139004.htm#page=1&amp;position=0&amp;from_view=collections/?utm_source=slidesgo_template&amp;utm_medium=referral-link&amp;utm_campaign=sg_resources&amp;utm_content=freepik" TargetMode="External"/><Relationship Id="rId22" Type="http://schemas.openxmlformats.org/officeDocument/2006/relationships/hyperlink" Target="https://www.freepik.com/free-photo/close-up-portrait-beautiful-teenager_19857653.htm/?utm_source=slidesgo_template&amp;utm_medium=referral-link&amp;utm_campaign=sg_resources&amp;utm_content=freepik" TargetMode="External"/><Relationship Id="rId21" Type="http://schemas.openxmlformats.org/officeDocument/2006/relationships/hyperlink" Target="https://www.freepik.com/free-photo/medium-shot-smiley-woman-posing_20382951.htm#page=1&amp;query=medium%20shot%20smiley%20woman%20posing&amp;position=15&amp;from_view=search/?utm_source=slidesgo_template&amp;utm_medium=referral-link&amp;utm_campaign=sg_resources&amp;utm_content=freepik" TargetMode="External"/><Relationship Id="rId24" Type="http://schemas.openxmlformats.org/officeDocument/2006/relationships/hyperlink" Target="https://www.flaticon.com/packs/travel-72/?utm_source=slidesgo_template&amp;utm_medium=referral-link&amp;utm_campaign=sg_resources&amp;utm_content=flaticon" TargetMode="External"/><Relationship Id="rId23" Type="http://schemas.openxmlformats.org/officeDocument/2006/relationships/hyperlink" Target="https://www.freepik.com/free-photo/side-view-woman-walking-while-holding-her-baggage_7837379.htm#page=1&amp;query=side%20view%20woman%20walking%20while%20holding%20her%20baggage&amp;position=0&amp;from_view=search/?utm_source=slidesgo_template&amp;utm_medium=referral-link&amp;utm_campaign=sg_resources&amp;utm_content=freepik" TargetMode="External"/><Relationship Id="rId1" Type="http://schemas.openxmlformats.org/officeDocument/2006/relationships/slideLayout" Target="../slideLayouts/slideLayout28.xml"/><Relationship Id="rId2" Type="http://schemas.openxmlformats.org/officeDocument/2006/relationships/notesSlide" Target="../notesSlides/notesSlide37.xml"/><Relationship Id="rId3" Type="http://schemas.openxmlformats.org/officeDocument/2006/relationships/hyperlink" Target="https://www.freepik.com/free-vector/flat-design-travel-time-brochure-template_19184474.htm/?utm_source=slidesgo_template&amp;utm_medium=referral-link&amp;utm_campaign=sg_resources&amp;utm_content=freepik" TargetMode="External"/><Relationship Id="rId4" Type="http://schemas.openxmlformats.org/officeDocument/2006/relationships/hyperlink" Target="https://www.freepik.com/free-photo/travel-concept-with-landmarks_19894707.htm#page=1&amp;position=17&amp;from_view=collections/?utm_source=slidesgo_template&amp;utm_medium=referral-link&amp;utm_campaign=sg_resources&amp;utm_content=freepik" TargetMode="External"/><Relationship Id="rId9" Type="http://schemas.openxmlformats.org/officeDocument/2006/relationships/hyperlink" Target="https://www.freepik.com/free-photo/full-shot-woman-taking-selfie_19894655.htm#page=1&amp;position=12&amp;from_view=collections/?utm_source=slidesgo_template&amp;utm_medium=referral-link&amp;utm_campaign=sg_resources&amp;utm_content=freepik" TargetMode="External"/><Relationship Id="rId5" Type="http://schemas.openxmlformats.org/officeDocument/2006/relationships/hyperlink" Target="https://www.freepik.com/free-photo/full-shot-travel-concept-with-landmarks_19894677.htm#page=1&amp;position=16&amp;from_view=collections/?utm_source=slidesgo_template&amp;utm_medium=referral-link&amp;utm_campaign=sg_resources&amp;utm_content=freepik" TargetMode="External"/><Relationship Id="rId6" Type="http://schemas.openxmlformats.org/officeDocument/2006/relationships/hyperlink" Target="https://www.freepik.com/free-photo/travel-adventure-with-baggage_19894680.htm#page=1&amp;position=15&amp;from_view=collections/?utm_source=slidesgo_template&amp;utm_medium=referral-link&amp;utm_campaign=sg_resources&amp;utm_content=freepik" TargetMode="External"/><Relationship Id="rId7" Type="http://schemas.openxmlformats.org/officeDocument/2006/relationships/hyperlink" Target="https://www.freepik.com/premium-photo/travel-concept-with-landmarks_19900985.htm#page=1&amp;position=14&amp;from_view=collections/?utm_source=slidesgo_template&amp;utm_medium=referral-link&amp;utm_campaign=sg_resources&amp;utm_content=freepik" TargetMode="External"/><Relationship Id="rId8" Type="http://schemas.openxmlformats.org/officeDocument/2006/relationships/hyperlink" Target="https://www.freepik.com/premium-photo/full-shot-woman-holding-baggage_19900958.htm#page=1&amp;position=13&amp;from_view=collections/?utm_source=slidesgo_template&amp;utm_medium=referral-link&amp;utm_campaign=sg_resources&amp;utm_content=freepik" TargetMode="External"/><Relationship Id="rId11" Type="http://schemas.openxmlformats.org/officeDocument/2006/relationships/hyperlink" Target="https://www.freepik.com/premium-photo/curious-woman-sitting-her-baggage_7837371.htm#page=1&amp;position=10&amp;from_view=collections/?utm_source=slidesgo_template&amp;utm_medium=referral-link&amp;utm_campaign=sg_resources&amp;utm_content=freepik" TargetMode="External"/><Relationship Id="rId10" Type="http://schemas.openxmlformats.org/officeDocument/2006/relationships/hyperlink" Target="https://www.freepik.com/free-photo/creative-portrait-beautiful-woman_19959378.htm#page=1&amp;position=11&amp;from_view=collections/?utm_source=slidesgo_template&amp;utm_medium=referral-link&amp;utm_campaign=sg_resources&amp;utm_content=freepik" TargetMode="External"/><Relationship Id="rId13" Type="http://schemas.openxmlformats.org/officeDocument/2006/relationships/hyperlink" Target="https://www.freepik.com/free-photo/travel-concept-with-open-luggage_16139006.htm#page=1&amp;position=8&amp;from_view=collections/?utm_source=slidesgo_template&amp;utm_medium=referral-link&amp;utm_campaign=sg_resources&amp;utm_content=freepik" TargetMode="External"/><Relationship Id="rId12" Type="http://schemas.openxmlformats.org/officeDocument/2006/relationships/hyperlink" Target="https://www.freepik.com/free-photo/full-shot-people-jumping_19894663.htm#page=1&amp;position=9&amp;from_view=collections/?utm_source=slidesgo_template&amp;utm_medium=referral-link&amp;utm_campaign=sg_resources&amp;utm_content=freepik" TargetMode="External"/><Relationship Id="rId15" Type="http://schemas.openxmlformats.org/officeDocument/2006/relationships/hyperlink" Target="https://www.freepik.com/free-photo/travel-concept-with-passport-items_16139009.htm#page=1&amp;position=6&amp;from_view=collections/?utm_source=slidesgo_template&amp;utm_medium=referral-link&amp;utm_campaign=sg_resources&amp;utm_content=freepik" TargetMode="External"/><Relationship Id="rId14" Type="http://schemas.openxmlformats.org/officeDocument/2006/relationships/hyperlink" Target="https://www.freepik.com/premium-photo/travel-concept-with-luggages-copy-space_16139015.htm#page=1&amp;position=7&amp;from_view=collections/?utm_source=slidesgo_template&amp;utm_medium=referral-link&amp;utm_campaign=sg_resources&amp;utm_content=freepik" TargetMode="External"/><Relationship Id="rId17" Type="http://schemas.openxmlformats.org/officeDocument/2006/relationships/hyperlink" Target="https://www.freepik.com/free-photo/lost-tourists-finding-way_1190492.htm#page=1&amp;position=3&amp;from_view=collections/?utm_source=slidesgo_template&amp;utm_medium=referral-link&amp;utm_campaign=sg_resources&amp;utm_content=freepik" TargetMode="External"/><Relationship Id="rId16" Type="http://schemas.openxmlformats.org/officeDocument/2006/relationships/hyperlink" Target="https://www.freepik.com/free-photo/flat-lay-passport-with-money-plane-figurine-top_6862332.htm#page=1&amp;position=4&amp;from_view=collections/?utm_source=slidesgo_template&amp;utm_medium=referral-link&amp;utm_campaign=sg_resources&amp;utm_content=freepik" TargetMode="External"/><Relationship Id="rId19" Type="http://schemas.openxmlformats.org/officeDocument/2006/relationships/hyperlink" Target="https://www.freepik.com/free-photo/travel-concept-with-worldwide-landmarks_19894712.htm#page=1&amp;position=1&amp;from_view=collections/?utm_source=slidesgo_template&amp;utm_medium=referral-link&amp;utm_campaign=sg_resources&amp;utm_content=freepik" TargetMode="External"/><Relationship Id="rId18" Type="http://schemas.openxmlformats.org/officeDocument/2006/relationships/hyperlink" Target="https://www.freepik.com/free-photo/happy-woman-holding-up-her-passport-plane-tickets_7837374.htm#page=1&amp;position=2&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1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40.xml"/><Relationship Id="rId3" Type="http://schemas.openxmlformats.org/officeDocument/2006/relationships/hyperlink" Target="https://fonts.google.com/specimen/Raleway?query=rale" TargetMode="External"/><Relationship Id="rId4" Type="http://schemas.openxmlformats.org/officeDocument/2006/relationships/hyperlink" Target="https://fonts.google.com/specimen/Raleway?query=rale" TargetMode="External"/><Relationship Id="rId5" Type="http://schemas.openxmlformats.org/officeDocument/2006/relationships/hyperlink" Target="https://fonts.google.com/specimen/Raleway?query=rale" TargetMode="External"/><Relationship Id="rId6" Type="http://schemas.openxmlformats.org/officeDocument/2006/relationships/hyperlink" Target="https://fonts.google.com/specimen/Oxygen?query=oxygen"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4.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8.gif"/><Relationship Id="rId14" Type="http://schemas.openxmlformats.org/officeDocument/2006/relationships/image" Target="../media/image1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22.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2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xml"/><Relationship Id="rId3" Type="http://schemas.openxmlformats.org/officeDocument/2006/relationships/image" Target="../media/image2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9.xml"/><Relationship Id="rId3"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2513" name="Shape 2513"/>
        <p:cNvGrpSpPr/>
        <p:nvPr/>
      </p:nvGrpSpPr>
      <p:grpSpPr>
        <a:xfrm>
          <a:off x="0" y="0"/>
          <a:ext cx="0" cy="0"/>
          <a:chOff x="0" y="0"/>
          <a:chExt cx="0" cy="0"/>
        </a:xfrm>
      </p:grpSpPr>
      <p:sp>
        <p:nvSpPr>
          <p:cNvPr id="2514" name="Google Shape;2514;p45"/>
          <p:cNvSpPr txBox="1"/>
          <p:nvPr>
            <p:ph type="ctrTitle"/>
          </p:nvPr>
        </p:nvSpPr>
        <p:spPr>
          <a:xfrm>
            <a:off x="715100" y="839775"/>
            <a:ext cx="5165100" cy="276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TRAVEL AROUND THE WORLD</a:t>
            </a:r>
            <a:r>
              <a:rPr lang="en">
                <a:solidFill>
                  <a:srgbClr val="392CB5"/>
                </a:solidFill>
              </a:rPr>
              <a:t> </a:t>
            </a:r>
            <a:r>
              <a:rPr lang="en">
                <a:solidFill>
                  <a:schemeClr val="lt2"/>
                </a:solidFill>
              </a:rPr>
              <a:t>AGENCY MK CAMPAIGN</a:t>
            </a:r>
            <a:endParaRPr>
              <a:solidFill>
                <a:schemeClr val="lt2"/>
              </a:solidFill>
            </a:endParaRPr>
          </a:p>
        </p:txBody>
      </p:sp>
      <p:sp>
        <p:nvSpPr>
          <p:cNvPr id="2515" name="Google Shape;2515;p45"/>
          <p:cNvSpPr txBox="1"/>
          <p:nvPr>
            <p:ph idx="1" type="subTitle"/>
          </p:nvPr>
        </p:nvSpPr>
        <p:spPr>
          <a:xfrm>
            <a:off x="715100" y="3941000"/>
            <a:ext cx="2636100" cy="6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Here is where your presentation begins</a:t>
            </a:r>
            <a:endParaRPr>
              <a:solidFill>
                <a:schemeClr val="accent2"/>
              </a:solidFill>
            </a:endParaRPr>
          </a:p>
        </p:txBody>
      </p:sp>
      <p:pic>
        <p:nvPicPr>
          <p:cNvPr id="2516" name="Google Shape;2516;p45"/>
          <p:cNvPicPr preferRelativeResize="0"/>
          <p:nvPr/>
        </p:nvPicPr>
        <p:blipFill>
          <a:blip r:embed="rId3">
            <a:alphaModFix/>
          </a:blip>
          <a:stretch>
            <a:fillRect/>
          </a:stretch>
        </p:blipFill>
        <p:spPr>
          <a:xfrm>
            <a:off x="4081375" y="1790225"/>
            <a:ext cx="4927600" cy="3353276"/>
          </a:xfrm>
          <a:prstGeom prst="rect">
            <a:avLst/>
          </a:prstGeom>
          <a:noFill/>
          <a:ln>
            <a:noFill/>
          </a:ln>
        </p:spPr>
      </p:pic>
      <p:grpSp>
        <p:nvGrpSpPr>
          <p:cNvPr id="2517" name="Google Shape;2517;p45"/>
          <p:cNvGrpSpPr/>
          <p:nvPr/>
        </p:nvGrpSpPr>
        <p:grpSpPr>
          <a:xfrm>
            <a:off x="4563989" y="1739536"/>
            <a:ext cx="499653" cy="244637"/>
            <a:chOff x="1090025" y="-2108900"/>
            <a:chExt cx="666738" cy="326400"/>
          </a:xfrm>
        </p:grpSpPr>
        <p:sp>
          <p:nvSpPr>
            <p:cNvPr id="2518" name="Google Shape;2518;p45"/>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5"/>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4" name="Shape 2654"/>
        <p:cNvGrpSpPr/>
        <p:nvPr/>
      </p:nvGrpSpPr>
      <p:grpSpPr>
        <a:xfrm>
          <a:off x="0" y="0"/>
          <a:ext cx="0" cy="0"/>
          <a:chOff x="0" y="0"/>
          <a:chExt cx="0" cy="0"/>
        </a:xfrm>
      </p:grpSpPr>
      <p:pic>
        <p:nvPicPr>
          <p:cNvPr id="2655" name="Google Shape;2655;p54"/>
          <p:cNvPicPr preferRelativeResize="0"/>
          <p:nvPr/>
        </p:nvPicPr>
        <p:blipFill>
          <a:blip r:embed="rId3">
            <a:alphaModFix/>
          </a:blip>
          <a:stretch>
            <a:fillRect/>
          </a:stretch>
        </p:blipFill>
        <p:spPr>
          <a:xfrm>
            <a:off x="589175" y="379413"/>
            <a:ext cx="3824476" cy="4384674"/>
          </a:xfrm>
          <a:prstGeom prst="rect">
            <a:avLst/>
          </a:prstGeom>
          <a:noFill/>
          <a:ln>
            <a:noFill/>
          </a:ln>
        </p:spPr>
      </p:pic>
      <p:sp>
        <p:nvSpPr>
          <p:cNvPr id="2656" name="Google Shape;2656;p54"/>
          <p:cNvSpPr txBox="1"/>
          <p:nvPr>
            <p:ph idx="1" type="subTitle"/>
          </p:nvPr>
        </p:nvSpPr>
        <p:spPr>
          <a:xfrm>
            <a:off x="5579400" y="2153200"/>
            <a:ext cx="2839800" cy="1427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a:t>
            </a:r>
            <a:r>
              <a:rPr lang="en"/>
              <a:t>ou can give a brief description of the topic you want to talk about here. For example, if you want to talk about Mercury, you could say that it is the smallest planet in the entire solar system</a:t>
            </a:r>
            <a:endParaRPr/>
          </a:p>
        </p:txBody>
      </p:sp>
      <p:sp>
        <p:nvSpPr>
          <p:cNvPr id="2657" name="Google Shape;2657;p54"/>
          <p:cNvSpPr txBox="1"/>
          <p:nvPr>
            <p:ph type="title"/>
          </p:nvPr>
        </p:nvSpPr>
        <p:spPr>
          <a:xfrm>
            <a:off x="4759200" y="594250"/>
            <a:ext cx="3660000" cy="694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SLIDE TITLE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2661" name="Shape 2661"/>
        <p:cNvGrpSpPr/>
        <p:nvPr/>
      </p:nvGrpSpPr>
      <p:grpSpPr>
        <a:xfrm>
          <a:off x="0" y="0"/>
          <a:ext cx="0" cy="0"/>
          <a:chOff x="0" y="0"/>
          <a:chExt cx="0" cy="0"/>
        </a:xfrm>
      </p:grpSpPr>
      <p:pic>
        <p:nvPicPr>
          <p:cNvPr id="2662" name="Google Shape;2662;p55"/>
          <p:cNvPicPr preferRelativeResize="0"/>
          <p:nvPr/>
        </p:nvPicPr>
        <p:blipFill rotWithShape="1">
          <a:blip r:embed="rId3">
            <a:alphaModFix/>
          </a:blip>
          <a:srcRect b="10233" l="0" r="0" t="0"/>
          <a:stretch/>
        </p:blipFill>
        <p:spPr>
          <a:xfrm>
            <a:off x="1768650" y="1586650"/>
            <a:ext cx="5314670" cy="3556999"/>
          </a:xfrm>
          <a:prstGeom prst="rect">
            <a:avLst/>
          </a:prstGeom>
          <a:noFill/>
          <a:ln>
            <a:noFill/>
          </a:ln>
        </p:spPr>
      </p:pic>
      <p:sp>
        <p:nvSpPr>
          <p:cNvPr id="2663" name="Google Shape;2663;p55"/>
          <p:cNvSpPr txBox="1"/>
          <p:nvPr>
            <p:ph type="title"/>
          </p:nvPr>
        </p:nvSpPr>
        <p:spPr>
          <a:xfrm>
            <a:off x="905700" y="502450"/>
            <a:ext cx="7332600" cy="108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7" name="Shape 2667"/>
        <p:cNvGrpSpPr/>
        <p:nvPr/>
      </p:nvGrpSpPr>
      <p:grpSpPr>
        <a:xfrm>
          <a:off x="0" y="0"/>
          <a:ext cx="0" cy="0"/>
          <a:chOff x="0" y="0"/>
          <a:chExt cx="0" cy="0"/>
        </a:xfrm>
      </p:grpSpPr>
      <p:sp>
        <p:nvSpPr>
          <p:cNvPr id="2668" name="Google Shape;2668;p56"/>
          <p:cNvSpPr/>
          <p:nvPr/>
        </p:nvSpPr>
        <p:spPr>
          <a:xfrm>
            <a:off x="5166275" y="3696425"/>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6"/>
          <p:cNvSpPr/>
          <p:nvPr/>
        </p:nvSpPr>
        <p:spPr>
          <a:xfrm>
            <a:off x="5166275" y="2510538"/>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6"/>
          <p:cNvSpPr/>
          <p:nvPr/>
        </p:nvSpPr>
        <p:spPr>
          <a:xfrm>
            <a:off x="5166275" y="1324675"/>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6"/>
          <p:cNvSpPr/>
          <p:nvPr/>
        </p:nvSpPr>
        <p:spPr>
          <a:xfrm>
            <a:off x="1299675" y="3696425"/>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6"/>
          <p:cNvSpPr/>
          <p:nvPr/>
        </p:nvSpPr>
        <p:spPr>
          <a:xfrm>
            <a:off x="1299675" y="2510538"/>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6"/>
          <p:cNvSpPr/>
          <p:nvPr/>
        </p:nvSpPr>
        <p:spPr>
          <a:xfrm>
            <a:off x="1299675" y="1324675"/>
            <a:ext cx="2850300" cy="1084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6"/>
          <p:cNvSpPr txBox="1"/>
          <p:nvPr>
            <p:ph type="title"/>
          </p:nvPr>
        </p:nvSpPr>
        <p:spPr>
          <a:xfrm>
            <a:off x="1375725" y="1324669"/>
            <a:ext cx="23055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675" name="Google Shape;2675;p56"/>
          <p:cNvSpPr txBox="1"/>
          <p:nvPr>
            <p:ph idx="1" type="subTitle"/>
          </p:nvPr>
        </p:nvSpPr>
        <p:spPr>
          <a:xfrm>
            <a:off x="1755255" y="1800925"/>
            <a:ext cx="19257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It’s the closest planet to the Sun</a:t>
            </a:r>
            <a:endParaRPr/>
          </a:p>
        </p:txBody>
      </p:sp>
      <p:sp>
        <p:nvSpPr>
          <p:cNvPr id="2676" name="Google Shape;2676;p56"/>
          <p:cNvSpPr txBox="1"/>
          <p:nvPr>
            <p:ph idx="2" type="title"/>
          </p:nvPr>
        </p:nvSpPr>
        <p:spPr>
          <a:xfrm>
            <a:off x="1375719" y="2515419"/>
            <a:ext cx="23055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2677" name="Google Shape;2677;p56"/>
          <p:cNvSpPr txBox="1"/>
          <p:nvPr>
            <p:ph idx="3" type="subTitle"/>
          </p:nvPr>
        </p:nvSpPr>
        <p:spPr>
          <a:xfrm>
            <a:off x="1755250" y="2988813"/>
            <a:ext cx="19257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2678" name="Google Shape;2678;p56"/>
          <p:cNvSpPr txBox="1"/>
          <p:nvPr>
            <p:ph idx="4" type="title"/>
          </p:nvPr>
        </p:nvSpPr>
        <p:spPr>
          <a:xfrm>
            <a:off x="1375720" y="3701288"/>
            <a:ext cx="23055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2679" name="Google Shape;2679;p56"/>
          <p:cNvSpPr txBox="1"/>
          <p:nvPr>
            <p:ph idx="5" type="subTitle"/>
          </p:nvPr>
        </p:nvSpPr>
        <p:spPr>
          <a:xfrm>
            <a:off x="1755251" y="4168838"/>
            <a:ext cx="19257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 is actually a very cold place</a:t>
            </a:r>
            <a:endParaRPr/>
          </a:p>
        </p:txBody>
      </p:sp>
      <p:sp>
        <p:nvSpPr>
          <p:cNvPr id="2680" name="Google Shape;2680;p56"/>
          <p:cNvSpPr txBox="1"/>
          <p:nvPr>
            <p:ph idx="7" type="title"/>
          </p:nvPr>
        </p:nvSpPr>
        <p:spPr>
          <a:xfrm>
            <a:off x="5628444" y="1324669"/>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681" name="Google Shape;2681;p56"/>
          <p:cNvSpPr txBox="1"/>
          <p:nvPr>
            <p:ph idx="8" type="subTitle"/>
          </p:nvPr>
        </p:nvSpPr>
        <p:spPr>
          <a:xfrm>
            <a:off x="5628444" y="1800913"/>
            <a:ext cx="1925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682" name="Google Shape;2682;p56"/>
          <p:cNvSpPr txBox="1"/>
          <p:nvPr>
            <p:ph idx="9" type="title"/>
          </p:nvPr>
        </p:nvSpPr>
        <p:spPr>
          <a:xfrm>
            <a:off x="5628444" y="2515419"/>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683" name="Google Shape;2683;p56"/>
          <p:cNvSpPr txBox="1"/>
          <p:nvPr>
            <p:ph idx="13" type="subTitle"/>
          </p:nvPr>
        </p:nvSpPr>
        <p:spPr>
          <a:xfrm>
            <a:off x="5628444" y="2988800"/>
            <a:ext cx="1925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composed of hydrogen and helium</a:t>
            </a:r>
            <a:endParaRPr/>
          </a:p>
        </p:txBody>
      </p:sp>
      <p:sp>
        <p:nvSpPr>
          <p:cNvPr id="2684" name="Google Shape;2684;p56"/>
          <p:cNvSpPr txBox="1"/>
          <p:nvPr>
            <p:ph idx="14" type="title"/>
          </p:nvPr>
        </p:nvSpPr>
        <p:spPr>
          <a:xfrm>
            <a:off x="5628444" y="3701288"/>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685" name="Google Shape;2685;p56"/>
          <p:cNvSpPr txBox="1"/>
          <p:nvPr>
            <p:ph idx="15" type="subTitle"/>
          </p:nvPr>
        </p:nvSpPr>
        <p:spPr>
          <a:xfrm>
            <a:off x="5628444" y="4176938"/>
            <a:ext cx="1925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sp>
        <p:nvSpPr>
          <p:cNvPr id="2686" name="Google Shape;2686;p56"/>
          <p:cNvSpPr/>
          <p:nvPr/>
        </p:nvSpPr>
        <p:spPr>
          <a:xfrm>
            <a:off x="3800663" y="152631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6"/>
          <p:cNvSpPr/>
          <p:nvPr/>
        </p:nvSpPr>
        <p:spPr>
          <a:xfrm>
            <a:off x="4823638" y="152631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6"/>
          <p:cNvSpPr/>
          <p:nvPr/>
        </p:nvSpPr>
        <p:spPr>
          <a:xfrm>
            <a:off x="3800663" y="2705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6"/>
          <p:cNvSpPr/>
          <p:nvPr/>
        </p:nvSpPr>
        <p:spPr>
          <a:xfrm>
            <a:off x="4823638" y="2705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6"/>
          <p:cNvSpPr/>
          <p:nvPr/>
        </p:nvSpPr>
        <p:spPr>
          <a:xfrm>
            <a:off x="3800663" y="38850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6"/>
          <p:cNvSpPr/>
          <p:nvPr/>
        </p:nvSpPr>
        <p:spPr>
          <a:xfrm>
            <a:off x="4823638" y="38850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6"/>
          <p:cNvSpPr txBox="1"/>
          <p:nvPr>
            <p:ph idx="6" type="title"/>
          </p:nvPr>
        </p:nvSpPr>
        <p:spPr>
          <a:xfrm>
            <a:off x="2891713" y="442875"/>
            <a:ext cx="3532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CORE VALUES</a:t>
            </a:r>
            <a:endParaRPr/>
          </a:p>
        </p:txBody>
      </p:sp>
      <p:grpSp>
        <p:nvGrpSpPr>
          <p:cNvPr id="2693" name="Google Shape;2693;p56"/>
          <p:cNvGrpSpPr/>
          <p:nvPr/>
        </p:nvGrpSpPr>
        <p:grpSpPr>
          <a:xfrm>
            <a:off x="5008782" y="4044182"/>
            <a:ext cx="324272" cy="376300"/>
            <a:chOff x="3558000" y="3734350"/>
            <a:chExt cx="300725" cy="348975"/>
          </a:xfrm>
        </p:grpSpPr>
        <p:sp>
          <p:nvSpPr>
            <p:cNvPr id="2694" name="Google Shape;2694;p56"/>
            <p:cNvSpPr/>
            <p:nvPr/>
          </p:nvSpPr>
          <p:spPr>
            <a:xfrm>
              <a:off x="3659775" y="3852975"/>
              <a:ext cx="97150" cy="155325"/>
            </a:xfrm>
            <a:custGeom>
              <a:rect b="b" l="l" r="r" t="t"/>
              <a:pathLst>
                <a:path extrusionOk="0" h="6213" w="3886">
                  <a:moveTo>
                    <a:pt x="2513" y="792"/>
                  </a:moveTo>
                  <a:lnTo>
                    <a:pt x="2513" y="1164"/>
                  </a:lnTo>
                  <a:lnTo>
                    <a:pt x="1350" y="1164"/>
                  </a:lnTo>
                  <a:lnTo>
                    <a:pt x="1350" y="792"/>
                  </a:lnTo>
                  <a:close/>
                  <a:moveTo>
                    <a:pt x="489" y="1"/>
                  </a:moveTo>
                  <a:lnTo>
                    <a:pt x="489" y="1164"/>
                  </a:lnTo>
                  <a:lnTo>
                    <a:pt x="1" y="1164"/>
                  </a:lnTo>
                  <a:lnTo>
                    <a:pt x="1" y="6212"/>
                  </a:lnTo>
                  <a:lnTo>
                    <a:pt x="3886" y="6212"/>
                  </a:lnTo>
                  <a:lnTo>
                    <a:pt x="3886" y="1164"/>
                  </a:lnTo>
                  <a:lnTo>
                    <a:pt x="3304" y="1164"/>
                  </a:lnTo>
                  <a:lnTo>
                    <a:pt x="33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6"/>
            <p:cNvSpPr/>
            <p:nvPr/>
          </p:nvSpPr>
          <p:spPr>
            <a:xfrm>
              <a:off x="3776100" y="3882075"/>
              <a:ext cx="19225" cy="126225"/>
            </a:xfrm>
            <a:custGeom>
              <a:rect b="b" l="l" r="r" t="t"/>
              <a:pathLst>
                <a:path extrusionOk="0" h="5049" w="769">
                  <a:moveTo>
                    <a:pt x="1" y="0"/>
                  </a:moveTo>
                  <a:lnTo>
                    <a:pt x="1" y="5048"/>
                  </a:lnTo>
                  <a:lnTo>
                    <a:pt x="768" y="5048"/>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6"/>
            <p:cNvSpPr/>
            <p:nvPr/>
          </p:nvSpPr>
          <p:spPr>
            <a:xfrm>
              <a:off x="3618500" y="3882075"/>
              <a:ext cx="19800" cy="126225"/>
            </a:xfrm>
            <a:custGeom>
              <a:rect b="b" l="l" r="r" t="t"/>
              <a:pathLst>
                <a:path extrusionOk="0" h="5049" w="792">
                  <a:moveTo>
                    <a:pt x="0" y="0"/>
                  </a:moveTo>
                  <a:lnTo>
                    <a:pt x="0" y="5048"/>
                  </a:lnTo>
                  <a:lnTo>
                    <a:pt x="791" y="5048"/>
                  </a:lnTo>
                  <a:lnTo>
                    <a:pt x="7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6"/>
            <p:cNvSpPr/>
            <p:nvPr/>
          </p:nvSpPr>
          <p:spPr>
            <a:xfrm>
              <a:off x="3558000" y="3734350"/>
              <a:ext cx="300725" cy="348975"/>
            </a:xfrm>
            <a:custGeom>
              <a:rect b="b" l="l" r="r" t="t"/>
              <a:pathLst>
                <a:path extrusionOk="0" h="13959" w="12029">
                  <a:moveTo>
                    <a:pt x="6003" y="2233"/>
                  </a:moveTo>
                  <a:cubicBezTo>
                    <a:pt x="8445" y="2233"/>
                    <a:pt x="10376" y="4164"/>
                    <a:pt x="10376" y="6584"/>
                  </a:cubicBezTo>
                  <a:lnTo>
                    <a:pt x="10376" y="11725"/>
                  </a:lnTo>
                  <a:lnTo>
                    <a:pt x="1559" y="11725"/>
                  </a:lnTo>
                  <a:lnTo>
                    <a:pt x="1559" y="6584"/>
                  </a:lnTo>
                  <a:cubicBezTo>
                    <a:pt x="1559" y="4164"/>
                    <a:pt x="3583" y="2233"/>
                    <a:pt x="6003" y="2233"/>
                  </a:cubicBezTo>
                  <a:close/>
                  <a:moveTo>
                    <a:pt x="5631" y="0"/>
                  </a:moveTo>
                  <a:lnTo>
                    <a:pt x="5631" y="1349"/>
                  </a:lnTo>
                  <a:cubicBezTo>
                    <a:pt x="2909" y="1559"/>
                    <a:pt x="768" y="3885"/>
                    <a:pt x="768" y="6584"/>
                  </a:cubicBezTo>
                  <a:lnTo>
                    <a:pt x="768" y="11725"/>
                  </a:lnTo>
                  <a:lnTo>
                    <a:pt x="1" y="11725"/>
                  </a:lnTo>
                  <a:lnTo>
                    <a:pt x="1" y="12609"/>
                  </a:lnTo>
                  <a:lnTo>
                    <a:pt x="1745" y="12609"/>
                  </a:lnTo>
                  <a:cubicBezTo>
                    <a:pt x="1652" y="12702"/>
                    <a:pt x="1652" y="12795"/>
                    <a:pt x="1652" y="12888"/>
                  </a:cubicBezTo>
                  <a:cubicBezTo>
                    <a:pt x="1652" y="13470"/>
                    <a:pt x="2141" y="13958"/>
                    <a:pt x="2816" y="13958"/>
                  </a:cubicBezTo>
                  <a:cubicBezTo>
                    <a:pt x="3397" y="13958"/>
                    <a:pt x="3886" y="13470"/>
                    <a:pt x="3886" y="12888"/>
                  </a:cubicBezTo>
                  <a:lnTo>
                    <a:pt x="3886" y="12609"/>
                  </a:lnTo>
                  <a:lnTo>
                    <a:pt x="8143" y="12609"/>
                  </a:lnTo>
                  <a:lnTo>
                    <a:pt x="8143" y="12888"/>
                  </a:lnTo>
                  <a:cubicBezTo>
                    <a:pt x="8143" y="13470"/>
                    <a:pt x="8632" y="13958"/>
                    <a:pt x="9213" y="13958"/>
                  </a:cubicBezTo>
                  <a:cubicBezTo>
                    <a:pt x="9795" y="13958"/>
                    <a:pt x="10283" y="13470"/>
                    <a:pt x="10283" y="12888"/>
                  </a:cubicBezTo>
                  <a:lnTo>
                    <a:pt x="10283" y="12609"/>
                  </a:lnTo>
                  <a:lnTo>
                    <a:pt x="12028" y="12609"/>
                  </a:lnTo>
                  <a:lnTo>
                    <a:pt x="12028" y="11725"/>
                  </a:lnTo>
                  <a:lnTo>
                    <a:pt x="11237" y="11725"/>
                  </a:lnTo>
                  <a:lnTo>
                    <a:pt x="11237" y="6584"/>
                  </a:lnTo>
                  <a:cubicBezTo>
                    <a:pt x="11237" y="3885"/>
                    <a:pt x="9120" y="1559"/>
                    <a:pt x="6398" y="1349"/>
                  </a:cubicBezTo>
                  <a:lnTo>
                    <a:pt x="6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8" name="Google Shape;2698;p56"/>
          <p:cNvGrpSpPr/>
          <p:nvPr/>
        </p:nvGrpSpPr>
        <p:grpSpPr>
          <a:xfrm>
            <a:off x="3992385" y="4044182"/>
            <a:ext cx="311090" cy="376300"/>
            <a:chOff x="1285125" y="3734350"/>
            <a:chExt cx="288500" cy="348975"/>
          </a:xfrm>
        </p:grpSpPr>
        <p:sp>
          <p:nvSpPr>
            <p:cNvPr id="2699" name="Google Shape;2699;p56"/>
            <p:cNvSpPr/>
            <p:nvPr/>
          </p:nvSpPr>
          <p:spPr>
            <a:xfrm>
              <a:off x="1403775" y="3872750"/>
              <a:ext cx="16875" cy="43650"/>
            </a:xfrm>
            <a:custGeom>
              <a:rect b="b" l="l" r="r" t="t"/>
              <a:pathLst>
                <a:path extrusionOk="0" h="1746" w="675">
                  <a:moveTo>
                    <a:pt x="0" y="1"/>
                  </a:moveTo>
                  <a:cubicBezTo>
                    <a:pt x="93" y="769"/>
                    <a:pt x="396" y="1350"/>
                    <a:pt x="675" y="1746"/>
                  </a:cubicBezTo>
                  <a:lnTo>
                    <a:pt x="6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6"/>
            <p:cNvSpPr/>
            <p:nvPr/>
          </p:nvSpPr>
          <p:spPr>
            <a:xfrm>
              <a:off x="1461925" y="3872750"/>
              <a:ext cx="31425" cy="45975"/>
            </a:xfrm>
            <a:custGeom>
              <a:rect b="b" l="l" r="r" t="t"/>
              <a:pathLst>
                <a:path extrusionOk="0" h="1839" w="1257">
                  <a:moveTo>
                    <a:pt x="582" y="1"/>
                  </a:moveTo>
                  <a:cubicBezTo>
                    <a:pt x="582" y="769"/>
                    <a:pt x="280" y="1350"/>
                    <a:pt x="1" y="1839"/>
                  </a:cubicBezTo>
                  <a:cubicBezTo>
                    <a:pt x="675" y="1443"/>
                    <a:pt x="1164" y="769"/>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6"/>
            <p:cNvSpPr/>
            <p:nvPr/>
          </p:nvSpPr>
          <p:spPr>
            <a:xfrm>
              <a:off x="1364800" y="3807050"/>
              <a:ext cx="31425" cy="45950"/>
            </a:xfrm>
            <a:custGeom>
              <a:rect b="b" l="l" r="r" t="t"/>
              <a:pathLst>
                <a:path extrusionOk="0" h="1838" w="1257">
                  <a:moveTo>
                    <a:pt x="1257" y="0"/>
                  </a:moveTo>
                  <a:lnTo>
                    <a:pt x="1257" y="0"/>
                  </a:lnTo>
                  <a:cubicBezTo>
                    <a:pt x="582" y="396"/>
                    <a:pt x="210" y="1070"/>
                    <a:pt x="1" y="1838"/>
                  </a:cubicBezTo>
                  <a:lnTo>
                    <a:pt x="675" y="1838"/>
                  </a:lnTo>
                  <a:cubicBezTo>
                    <a:pt x="792" y="1070"/>
                    <a:pt x="978" y="489"/>
                    <a:pt x="1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6"/>
            <p:cNvSpPr/>
            <p:nvPr/>
          </p:nvSpPr>
          <p:spPr>
            <a:xfrm>
              <a:off x="1461925" y="3807050"/>
              <a:ext cx="31425" cy="45950"/>
            </a:xfrm>
            <a:custGeom>
              <a:rect b="b" l="l" r="r" t="t"/>
              <a:pathLst>
                <a:path extrusionOk="0" h="1838" w="1257">
                  <a:moveTo>
                    <a:pt x="1" y="0"/>
                  </a:moveTo>
                  <a:cubicBezTo>
                    <a:pt x="280" y="489"/>
                    <a:pt x="582" y="1070"/>
                    <a:pt x="582" y="1838"/>
                  </a:cubicBezTo>
                  <a:lnTo>
                    <a:pt x="1257" y="1838"/>
                  </a:lnTo>
                  <a:cubicBezTo>
                    <a:pt x="1164" y="1070"/>
                    <a:pt x="675" y="39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6"/>
            <p:cNvSpPr/>
            <p:nvPr/>
          </p:nvSpPr>
          <p:spPr>
            <a:xfrm>
              <a:off x="1439825" y="3872750"/>
              <a:ext cx="17475" cy="43650"/>
            </a:xfrm>
            <a:custGeom>
              <a:rect b="b" l="l" r="r" t="t"/>
              <a:pathLst>
                <a:path extrusionOk="0" h="1746" w="699">
                  <a:moveTo>
                    <a:pt x="1" y="1"/>
                  </a:moveTo>
                  <a:lnTo>
                    <a:pt x="1" y="1746"/>
                  </a:lnTo>
                  <a:cubicBezTo>
                    <a:pt x="303" y="1350"/>
                    <a:pt x="582" y="862"/>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6"/>
            <p:cNvSpPr/>
            <p:nvPr/>
          </p:nvSpPr>
          <p:spPr>
            <a:xfrm>
              <a:off x="1439825" y="3809375"/>
              <a:ext cx="17475" cy="43625"/>
            </a:xfrm>
            <a:custGeom>
              <a:rect b="b" l="l" r="r" t="t"/>
              <a:pathLst>
                <a:path extrusionOk="0" h="1745" w="699">
                  <a:moveTo>
                    <a:pt x="1" y="0"/>
                  </a:moveTo>
                  <a:lnTo>
                    <a:pt x="1" y="1745"/>
                  </a:lnTo>
                  <a:lnTo>
                    <a:pt x="699" y="1745"/>
                  </a:lnTo>
                  <a:cubicBezTo>
                    <a:pt x="582" y="977"/>
                    <a:pt x="303" y="39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6"/>
            <p:cNvSpPr/>
            <p:nvPr/>
          </p:nvSpPr>
          <p:spPr>
            <a:xfrm>
              <a:off x="1403775" y="3809375"/>
              <a:ext cx="16875" cy="43625"/>
            </a:xfrm>
            <a:custGeom>
              <a:rect b="b" l="l" r="r" t="t"/>
              <a:pathLst>
                <a:path extrusionOk="0" h="1745" w="675">
                  <a:moveTo>
                    <a:pt x="675" y="0"/>
                  </a:moveTo>
                  <a:cubicBezTo>
                    <a:pt x="396" y="396"/>
                    <a:pt x="93" y="977"/>
                    <a:pt x="0" y="1745"/>
                  </a:cubicBezTo>
                  <a:lnTo>
                    <a:pt x="675" y="1745"/>
                  </a:lnTo>
                  <a:lnTo>
                    <a:pt x="6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6"/>
            <p:cNvSpPr/>
            <p:nvPr/>
          </p:nvSpPr>
          <p:spPr>
            <a:xfrm>
              <a:off x="1364800" y="3872750"/>
              <a:ext cx="31425" cy="45975"/>
            </a:xfrm>
            <a:custGeom>
              <a:rect b="b" l="l" r="r" t="t"/>
              <a:pathLst>
                <a:path extrusionOk="0" h="1839" w="1257">
                  <a:moveTo>
                    <a:pt x="1" y="1"/>
                  </a:moveTo>
                  <a:cubicBezTo>
                    <a:pt x="210" y="769"/>
                    <a:pt x="582" y="1443"/>
                    <a:pt x="1257" y="1839"/>
                  </a:cubicBezTo>
                  <a:cubicBezTo>
                    <a:pt x="978" y="1350"/>
                    <a:pt x="792" y="769"/>
                    <a:pt x="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6"/>
            <p:cNvSpPr/>
            <p:nvPr/>
          </p:nvSpPr>
          <p:spPr>
            <a:xfrm>
              <a:off x="1285125" y="3734350"/>
              <a:ext cx="288500" cy="348975"/>
            </a:xfrm>
            <a:custGeom>
              <a:rect b="b" l="l" r="r" t="t"/>
              <a:pathLst>
                <a:path extrusionOk="0" h="13959" w="11540">
                  <a:moveTo>
                    <a:pt x="5816" y="1745"/>
                  </a:moveTo>
                  <a:cubicBezTo>
                    <a:pt x="7654" y="1745"/>
                    <a:pt x="9213" y="3304"/>
                    <a:pt x="9213" y="5141"/>
                  </a:cubicBezTo>
                  <a:cubicBezTo>
                    <a:pt x="9213" y="6979"/>
                    <a:pt x="7654" y="8538"/>
                    <a:pt x="5816" y="8538"/>
                  </a:cubicBezTo>
                  <a:cubicBezTo>
                    <a:pt x="3862" y="8538"/>
                    <a:pt x="2420" y="6979"/>
                    <a:pt x="2420" y="5141"/>
                  </a:cubicBezTo>
                  <a:cubicBezTo>
                    <a:pt x="2420" y="3304"/>
                    <a:pt x="3862" y="1745"/>
                    <a:pt x="5816" y="1745"/>
                  </a:cubicBezTo>
                  <a:close/>
                  <a:moveTo>
                    <a:pt x="3281" y="10190"/>
                  </a:moveTo>
                  <a:cubicBezTo>
                    <a:pt x="3769" y="10190"/>
                    <a:pt x="3979" y="10469"/>
                    <a:pt x="3979" y="10864"/>
                  </a:cubicBezTo>
                  <a:cubicBezTo>
                    <a:pt x="3979" y="11236"/>
                    <a:pt x="3769" y="11539"/>
                    <a:pt x="3397" y="11539"/>
                  </a:cubicBezTo>
                  <a:lnTo>
                    <a:pt x="3002" y="11539"/>
                  </a:lnTo>
                  <a:lnTo>
                    <a:pt x="3002" y="12213"/>
                  </a:lnTo>
                  <a:lnTo>
                    <a:pt x="2513" y="12213"/>
                  </a:lnTo>
                  <a:lnTo>
                    <a:pt x="2513" y="10190"/>
                  </a:lnTo>
                  <a:close/>
                  <a:moveTo>
                    <a:pt x="5025" y="10190"/>
                  </a:moveTo>
                  <a:lnTo>
                    <a:pt x="5816" y="12213"/>
                  </a:lnTo>
                  <a:lnTo>
                    <a:pt x="5235" y="12213"/>
                  </a:lnTo>
                  <a:lnTo>
                    <a:pt x="5142" y="11725"/>
                  </a:lnTo>
                  <a:lnTo>
                    <a:pt x="4560" y="11725"/>
                  </a:lnTo>
                  <a:lnTo>
                    <a:pt x="4444" y="12213"/>
                  </a:lnTo>
                  <a:lnTo>
                    <a:pt x="3862" y="12213"/>
                  </a:lnTo>
                  <a:lnTo>
                    <a:pt x="4653" y="10190"/>
                  </a:lnTo>
                  <a:close/>
                  <a:moveTo>
                    <a:pt x="6677" y="10190"/>
                  </a:moveTo>
                  <a:cubicBezTo>
                    <a:pt x="6980" y="10190"/>
                    <a:pt x="7259" y="10283"/>
                    <a:pt x="7468" y="10376"/>
                  </a:cubicBezTo>
                  <a:lnTo>
                    <a:pt x="7166" y="10864"/>
                  </a:lnTo>
                  <a:cubicBezTo>
                    <a:pt x="7166" y="10864"/>
                    <a:pt x="6887" y="10655"/>
                    <a:pt x="6677" y="10655"/>
                  </a:cubicBezTo>
                  <a:cubicBezTo>
                    <a:pt x="6584" y="10655"/>
                    <a:pt x="6491" y="10655"/>
                    <a:pt x="6491" y="10771"/>
                  </a:cubicBezTo>
                  <a:cubicBezTo>
                    <a:pt x="6491" y="10864"/>
                    <a:pt x="6584" y="10864"/>
                    <a:pt x="6887" y="10957"/>
                  </a:cubicBezTo>
                  <a:cubicBezTo>
                    <a:pt x="7259" y="11050"/>
                    <a:pt x="7468" y="11143"/>
                    <a:pt x="7468" y="11539"/>
                  </a:cubicBezTo>
                  <a:cubicBezTo>
                    <a:pt x="7468" y="12027"/>
                    <a:pt x="7073" y="12213"/>
                    <a:pt x="6677" y="12213"/>
                  </a:cubicBezTo>
                  <a:cubicBezTo>
                    <a:pt x="6398" y="12213"/>
                    <a:pt x="6096" y="12120"/>
                    <a:pt x="5816" y="11934"/>
                  </a:cubicBezTo>
                  <a:lnTo>
                    <a:pt x="6096" y="11446"/>
                  </a:lnTo>
                  <a:cubicBezTo>
                    <a:pt x="6096" y="11446"/>
                    <a:pt x="6398" y="11725"/>
                    <a:pt x="6677" y="11725"/>
                  </a:cubicBezTo>
                  <a:cubicBezTo>
                    <a:pt x="6770" y="11725"/>
                    <a:pt x="6887" y="11632"/>
                    <a:pt x="6887" y="11632"/>
                  </a:cubicBezTo>
                  <a:cubicBezTo>
                    <a:pt x="6887" y="11539"/>
                    <a:pt x="6677" y="11446"/>
                    <a:pt x="6398" y="11353"/>
                  </a:cubicBezTo>
                  <a:cubicBezTo>
                    <a:pt x="6096" y="11236"/>
                    <a:pt x="5910" y="11143"/>
                    <a:pt x="5910" y="10864"/>
                  </a:cubicBezTo>
                  <a:cubicBezTo>
                    <a:pt x="5910" y="10376"/>
                    <a:pt x="6305" y="10190"/>
                    <a:pt x="6677" y="10190"/>
                  </a:cubicBezTo>
                  <a:close/>
                  <a:moveTo>
                    <a:pt x="8422" y="10190"/>
                  </a:moveTo>
                  <a:cubicBezTo>
                    <a:pt x="8724" y="10190"/>
                    <a:pt x="9004" y="10283"/>
                    <a:pt x="9213" y="10376"/>
                  </a:cubicBezTo>
                  <a:lnTo>
                    <a:pt x="8911" y="10864"/>
                  </a:lnTo>
                  <a:cubicBezTo>
                    <a:pt x="8911" y="10864"/>
                    <a:pt x="8631" y="10655"/>
                    <a:pt x="8422" y="10655"/>
                  </a:cubicBezTo>
                  <a:cubicBezTo>
                    <a:pt x="8329" y="10655"/>
                    <a:pt x="8236" y="10655"/>
                    <a:pt x="8236" y="10771"/>
                  </a:cubicBezTo>
                  <a:cubicBezTo>
                    <a:pt x="8236" y="10864"/>
                    <a:pt x="8329" y="10864"/>
                    <a:pt x="8631" y="10957"/>
                  </a:cubicBezTo>
                  <a:cubicBezTo>
                    <a:pt x="9004" y="11050"/>
                    <a:pt x="9213" y="11143"/>
                    <a:pt x="9213" y="11539"/>
                  </a:cubicBezTo>
                  <a:cubicBezTo>
                    <a:pt x="9213" y="12027"/>
                    <a:pt x="8817" y="12213"/>
                    <a:pt x="8422" y="12213"/>
                  </a:cubicBezTo>
                  <a:cubicBezTo>
                    <a:pt x="8143" y="12213"/>
                    <a:pt x="7840" y="12120"/>
                    <a:pt x="7561" y="11934"/>
                  </a:cubicBezTo>
                  <a:lnTo>
                    <a:pt x="7840" y="11446"/>
                  </a:lnTo>
                  <a:cubicBezTo>
                    <a:pt x="7840" y="11446"/>
                    <a:pt x="8143" y="11725"/>
                    <a:pt x="8422" y="11725"/>
                  </a:cubicBezTo>
                  <a:cubicBezTo>
                    <a:pt x="8515" y="11725"/>
                    <a:pt x="8631" y="11632"/>
                    <a:pt x="8631" y="11632"/>
                  </a:cubicBezTo>
                  <a:cubicBezTo>
                    <a:pt x="8631" y="11539"/>
                    <a:pt x="8422" y="11446"/>
                    <a:pt x="8143" y="11353"/>
                  </a:cubicBezTo>
                  <a:cubicBezTo>
                    <a:pt x="7840" y="11236"/>
                    <a:pt x="7654" y="11143"/>
                    <a:pt x="7654" y="10864"/>
                  </a:cubicBezTo>
                  <a:cubicBezTo>
                    <a:pt x="7654" y="10376"/>
                    <a:pt x="8050" y="10190"/>
                    <a:pt x="8422" y="10190"/>
                  </a:cubicBezTo>
                  <a:close/>
                  <a:moveTo>
                    <a:pt x="0" y="0"/>
                  </a:moveTo>
                  <a:lnTo>
                    <a:pt x="0" y="13958"/>
                  </a:lnTo>
                  <a:lnTo>
                    <a:pt x="11539" y="13958"/>
                  </a:lnTo>
                  <a:lnTo>
                    <a:pt x="11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6"/>
            <p:cNvSpPr/>
            <p:nvPr/>
          </p:nvSpPr>
          <p:spPr>
            <a:xfrm>
              <a:off x="1401450" y="4003625"/>
              <a:ext cx="9325" cy="16875"/>
            </a:xfrm>
            <a:custGeom>
              <a:rect b="b" l="l" r="r" t="t"/>
              <a:pathLst>
                <a:path extrusionOk="0" h="675" w="373">
                  <a:moveTo>
                    <a:pt x="186" y="0"/>
                  </a:moveTo>
                  <a:lnTo>
                    <a:pt x="0" y="675"/>
                  </a:lnTo>
                  <a:lnTo>
                    <a:pt x="372" y="675"/>
                  </a:lnTo>
                  <a:lnTo>
                    <a:pt x="1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6"/>
            <p:cNvSpPr/>
            <p:nvPr/>
          </p:nvSpPr>
          <p:spPr>
            <a:xfrm>
              <a:off x="1360150" y="4000700"/>
              <a:ext cx="12250" cy="9925"/>
            </a:xfrm>
            <a:custGeom>
              <a:rect b="b" l="l" r="r" t="t"/>
              <a:pathLst>
                <a:path extrusionOk="0" h="397" w="490">
                  <a:moveTo>
                    <a:pt x="1" y="1"/>
                  </a:moveTo>
                  <a:lnTo>
                    <a:pt x="1" y="396"/>
                  </a:lnTo>
                  <a:lnTo>
                    <a:pt x="280" y="396"/>
                  </a:lnTo>
                  <a:cubicBezTo>
                    <a:pt x="396" y="396"/>
                    <a:pt x="489" y="396"/>
                    <a:pt x="489" y="210"/>
                  </a:cubicBezTo>
                  <a:cubicBezTo>
                    <a:pt x="489" y="1"/>
                    <a:pt x="396" y="1"/>
                    <a:pt x="2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0" name="Google Shape;2710;p56"/>
          <p:cNvGrpSpPr/>
          <p:nvPr/>
        </p:nvGrpSpPr>
        <p:grpSpPr>
          <a:xfrm>
            <a:off x="5067726" y="2863539"/>
            <a:ext cx="206333" cy="378807"/>
            <a:chOff x="8147975" y="3169625"/>
            <a:chExt cx="191350" cy="351300"/>
          </a:xfrm>
        </p:grpSpPr>
        <p:sp>
          <p:nvSpPr>
            <p:cNvPr id="2711" name="Google Shape;2711;p56"/>
            <p:cNvSpPr/>
            <p:nvPr/>
          </p:nvSpPr>
          <p:spPr>
            <a:xfrm>
              <a:off x="8147975" y="3169625"/>
              <a:ext cx="191350" cy="133200"/>
            </a:xfrm>
            <a:custGeom>
              <a:rect b="b" l="l" r="r" t="t"/>
              <a:pathLst>
                <a:path extrusionOk="0" h="5328" w="7654">
                  <a:moveTo>
                    <a:pt x="4932" y="2140"/>
                  </a:moveTo>
                  <a:lnTo>
                    <a:pt x="4932" y="3792"/>
                  </a:lnTo>
                  <a:lnTo>
                    <a:pt x="2815" y="3792"/>
                  </a:lnTo>
                  <a:lnTo>
                    <a:pt x="2815" y="2140"/>
                  </a:lnTo>
                  <a:close/>
                  <a:moveTo>
                    <a:pt x="1931" y="0"/>
                  </a:moveTo>
                  <a:lnTo>
                    <a:pt x="1931" y="3792"/>
                  </a:lnTo>
                  <a:lnTo>
                    <a:pt x="0" y="3792"/>
                  </a:lnTo>
                  <a:lnTo>
                    <a:pt x="0" y="5327"/>
                  </a:lnTo>
                  <a:lnTo>
                    <a:pt x="7654" y="5327"/>
                  </a:lnTo>
                  <a:lnTo>
                    <a:pt x="7654" y="3792"/>
                  </a:lnTo>
                  <a:lnTo>
                    <a:pt x="5723" y="3792"/>
                  </a:lnTo>
                  <a:lnTo>
                    <a:pt x="57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6"/>
            <p:cNvSpPr/>
            <p:nvPr/>
          </p:nvSpPr>
          <p:spPr>
            <a:xfrm>
              <a:off x="8210775" y="3387700"/>
              <a:ext cx="68075" cy="41325"/>
            </a:xfrm>
            <a:custGeom>
              <a:rect b="b" l="l" r="r" t="t"/>
              <a:pathLst>
                <a:path extrusionOk="0" h="1653" w="2723">
                  <a:moveTo>
                    <a:pt x="1" y="1"/>
                  </a:moveTo>
                  <a:lnTo>
                    <a:pt x="1" y="1653"/>
                  </a:lnTo>
                  <a:lnTo>
                    <a:pt x="2722" y="1653"/>
                  </a:lnTo>
                  <a:lnTo>
                    <a:pt x="27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6"/>
            <p:cNvSpPr/>
            <p:nvPr/>
          </p:nvSpPr>
          <p:spPr>
            <a:xfrm>
              <a:off x="8147975" y="3322575"/>
              <a:ext cx="191350" cy="198350"/>
            </a:xfrm>
            <a:custGeom>
              <a:rect b="b" l="l" r="r" t="t"/>
              <a:pathLst>
                <a:path extrusionOk="0" h="7934" w="7654">
                  <a:moveTo>
                    <a:pt x="6002" y="1745"/>
                  </a:moveTo>
                  <a:lnTo>
                    <a:pt x="6002" y="5025"/>
                  </a:lnTo>
                  <a:lnTo>
                    <a:pt x="1652" y="5025"/>
                  </a:lnTo>
                  <a:lnTo>
                    <a:pt x="1652" y="1745"/>
                  </a:lnTo>
                  <a:close/>
                  <a:moveTo>
                    <a:pt x="0" y="0"/>
                  </a:moveTo>
                  <a:lnTo>
                    <a:pt x="0" y="6677"/>
                  </a:lnTo>
                  <a:lnTo>
                    <a:pt x="861" y="6677"/>
                  </a:lnTo>
                  <a:lnTo>
                    <a:pt x="861" y="6886"/>
                  </a:lnTo>
                  <a:cubicBezTo>
                    <a:pt x="861" y="7468"/>
                    <a:pt x="1256" y="7933"/>
                    <a:pt x="1838" y="7933"/>
                  </a:cubicBezTo>
                  <a:cubicBezTo>
                    <a:pt x="2419" y="7933"/>
                    <a:pt x="2908" y="7468"/>
                    <a:pt x="2908" y="6886"/>
                  </a:cubicBezTo>
                  <a:cubicBezTo>
                    <a:pt x="2908" y="6886"/>
                    <a:pt x="2815" y="6770"/>
                    <a:pt x="2815" y="6677"/>
                  </a:cubicBezTo>
                  <a:lnTo>
                    <a:pt x="4839" y="6677"/>
                  </a:lnTo>
                  <a:lnTo>
                    <a:pt x="4839" y="6886"/>
                  </a:lnTo>
                  <a:cubicBezTo>
                    <a:pt x="4839" y="7468"/>
                    <a:pt x="5327" y="7933"/>
                    <a:pt x="5816" y="7933"/>
                  </a:cubicBezTo>
                  <a:cubicBezTo>
                    <a:pt x="6398" y="7933"/>
                    <a:pt x="6886" y="7468"/>
                    <a:pt x="6886" y="6886"/>
                  </a:cubicBezTo>
                  <a:lnTo>
                    <a:pt x="6886" y="6677"/>
                  </a:lnTo>
                  <a:lnTo>
                    <a:pt x="7654" y="6677"/>
                  </a:lnTo>
                  <a:lnTo>
                    <a:pt x="76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56"/>
          <p:cNvGrpSpPr/>
          <p:nvPr/>
        </p:nvGrpSpPr>
        <p:grpSpPr>
          <a:xfrm>
            <a:off x="4982743" y="1713100"/>
            <a:ext cx="376300" cy="307962"/>
            <a:chOff x="2031325" y="3203925"/>
            <a:chExt cx="348975" cy="285600"/>
          </a:xfrm>
        </p:grpSpPr>
        <p:sp>
          <p:nvSpPr>
            <p:cNvPr id="2715" name="Google Shape;2715;p56"/>
            <p:cNvSpPr/>
            <p:nvPr/>
          </p:nvSpPr>
          <p:spPr>
            <a:xfrm>
              <a:off x="2031325" y="3203925"/>
              <a:ext cx="317575" cy="202325"/>
            </a:xfrm>
            <a:custGeom>
              <a:rect b="b" l="l" r="r" t="t"/>
              <a:pathLst>
                <a:path extrusionOk="0" h="8093" w="12703">
                  <a:moveTo>
                    <a:pt x="5723" y="1"/>
                  </a:moveTo>
                  <a:lnTo>
                    <a:pt x="5327" y="3676"/>
                  </a:lnTo>
                  <a:lnTo>
                    <a:pt x="1931" y="2513"/>
                  </a:lnTo>
                  <a:lnTo>
                    <a:pt x="1466" y="954"/>
                  </a:lnTo>
                  <a:lnTo>
                    <a:pt x="0" y="373"/>
                  </a:lnTo>
                  <a:lnTo>
                    <a:pt x="186" y="2909"/>
                  </a:lnTo>
                  <a:lnTo>
                    <a:pt x="1256" y="4258"/>
                  </a:lnTo>
                  <a:lnTo>
                    <a:pt x="10957" y="8027"/>
                  </a:lnTo>
                  <a:cubicBezTo>
                    <a:pt x="11082" y="8072"/>
                    <a:pt x="11212" y="8093"/>
                    <a:pt x="11340" y="8093"/>
                  </a:cubicBezTo>
                  <a:cubicBezTo>
                    <a:pt x="11806" y="8093"/>
                    <a:pt x="12254" y="7808"/>
                    <a:pt x="12400" y="7352"/>
                  </a:cubicBezTo>
                  <a:cubicBezTo>
                    <a:pt x="12702" y="6770"/>
                    <a:pt x="12307" y="6096"/>
                    <a:pt x="11725" y="5910"/>
                  </a:cubicBezTo>
                  <a:lnTo>
                    <a:pt x="8445" y="4746"/>
                  </a:lnTo>
                  <a:lnTo>
                    <a:pt x="7956" y="768"/>
                  </a:lnTo>
                  <a:lnTo>
                    <a:pt x="57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6"/>
            <p:cNvSpPr/>
            <p:nvPr/>
          </p:nvSpPr>
          <p:spPr>
            <a:xfrm>
              <a:off x="2070275" y="3467975"/>
              <a:ext cx="310025" cy="21550"/>
            </a:xfrm>
            <a:custGeom>
              <a:rect b="b" l="l" r="r" t="t"/>
              <a:pathLst>
                <a:path extrusionOk="0" h="862" w="12401">
                  <a:moveTo>
                    <a:pt x="1" y="0"/>
                  </a:moveTo>
                  <a:lnTo>
                    <a:pt x="1" y="861"/>
                  </a:lnTo>
                  <a:lnTo>
                    <a:pt x="12400" y="861"/>
                  </a:lnTo>
                  <a:lnTo>
                    <a:pt x="124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6"/>
            <p:cNvSpPr/>
            <p:nvPr/>
          </p:nvSpPr>
          <p:spPr>
            <a:xfrm>
              <a:off x="2065050" y="3339450"/>
              <a:ext cx="41325" cy="41300"/>
            </a:xfrm>
            <a:custGeom>
              <a:rect b="b" l="l" r="r" t="t"/>
              <a:pathLst>
                <a:path extrusionOk="0" h="1652" w="1653">
                  <a:moveTo>
                    <a:pt x="791" y="0"/>
                  </a:moveTo>
                  <a:cubicBezTo>
                    <a:pt x="303" y="0"/>
                    <a:pt x="0" y="396"/>
                    <a:pt x="0" y="861"/>
                  </a:cubicBezTo>
                  <a:cubicBezTo>
                    <a:pt x="0" y="1256"/>
                    <a:pt x="303" y="1652"/>
                    <a:pt x="791" y="1652"/>
                  </a:cubicBezTo>
                  <a:cubicBezTo>
                    <a:pt x="1280" y="1652"/>
                    <a:pt x="1652" y="1256"/>
                    <a:pt x="1652" y="861"/>
                  </a:cubicBezTo>
                  <a:cubicBezTo>
                    <a:pt x="1652" y="396"/>
                    <a:pt x="1280"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6"/>
            <p:cNvSpPr/>
            <p:nvPr/>
          </p:nvSpPr>
          <p:spPr>
            <a:xfrm>
              <a:off x="2116225" y="3358625"/>
              <a:ext cx="41325" cy="41325"/>
            </a:xfrm>
            <a:custGeom>
              <a:rect b="b" l="l" r="r" t="t"/>
              <a:pathLst>
                <a:path extrusionOk="0" h="1653" w="1653">
                  <a:moveTo>
                    <a:pt x="768" y="1"/>
                  </a:moveTo>
                  <a:cubicBezTo>
                    <a:pt x="396" y="1"/>
                    <a:pt x="1" y="396"/>
                    <a:pt x="1" y="792"/>
                  </a:cubicBezTo>
                  <a:cubicBezTo>
                    <a:pt x="1" y="1257"/>
                    <a:pt x="396" y="1652"/>
                    <a:pt x="768" y="1652"/>
                  </a:cubicBezTo>
                  <a:cubicBezTo>
                    <a:pt x="1257" y="1652"/>
                    <a:pt x="1652" y="1257"/>
                    <a:pt x="1652" y="792"/>
                  </a:cubicBezTo>
                  <a:cubicBezTo>
                    <a:pt x="1652" y="396"/>
                    <a:pt x="1257"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6"/>
            <p:cNvSpPr/>
            <p:nvPr/>
          </p:nvSpPr>
          <p:spPr>
            <a:xfrm>
              <a:off x="2230225" y="3402250"/>
              <a:ext cx="41300" cy="41325"/>
            </a:xfrm>
            <a:custGeom>
              <a:rect b="b" l="l" r="r" t="t"/>
              <a:pathLst>
                <a:path extrusionOk="0" h="1653" w="1652">
                  <a:moveTo>
                    <a:pt x="768" y="1"/>
                  </a:moveTo>
                  <a:cubicBezTo>
                    <a:pt x="372" y="1"/>
                    <a:pt x="0" y="396"/>
                    <a:pt x="0" y="791"/>
                  </a:cubicBezTo>
                  <a:cubicBezTo>
                    <a:pt x="0" y="1257"/>
                    <a:pt x="372" y="1652"/>
                    <a:pt x="768" y="1652"/>
                  </a:cubicBezTo>
                  <a:cubicBezTo>
                    <a:pt x="1257" y="1652"/>
                    <a:pt x="1652" y="1257"/>
                    <a:pt x="1652" y="791"/>
                  </a:cubicBezTo>
                  <a:cubicBezTo>
                    <a:pt x="1652" y="396"/>
                    <a:pt x="1257"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56"/>
          <p:cNvGrpSpPr/>
          <p:nvPr/>
        </p:nvGrpSpPr>
        <p:grpSpPr>
          <a:xfrm>
            <a:off x="3992385" y="2864808"/>
            <a:ext cx="311090" cy="376300"/>
            <a:chOff x="2816475" y="2619425"/>
            <a:chExt cx="288500" cy="348975"/>
          </a:xfrm>
        </p:grpSpPr>
        <p:sp>
          <p:nvSpPr>
            <p:cNvPr id="2721" name="Google Shape;2721;p56"/>
            <p:cNvSpPr/>
            <p:nvPr/>
          </p:nvSpPr>
          <p:spPr>
            <a:xfrm>
              <a:off x="2855425" y="2750275"/>
              <a:ext cx="116350" cy="109375"/>
            </a:xfrm>
            <a:custGeom>
              <a:rect b="b" l="l" r="r" t="t"/>
              <a:pathLst>
                <a:path extrusionOk="0" h="4375" w="4654">
                  <a:moveTo>
                    <a:pt x="4444" y="1"/>
                  </a:moveTo>
                  <a:lnTo>
                    <a:pt x="1" y="2141"/>
                  </a:lnTo>
                  <a:lnTo>
                    <a:pt x="1" y="2537"/>
                  </a:lnTo>
                  <a:cubicBezTo>
                    <a:pt x="1" y="3025"/>
                    <a:pt x="1" y="3700"/>
                    <a:pt x="94" y="4375"/>
                  </a:cubicBezTo>
                  <a:lnTo>
                    <a:pt x="4654" y="2141"/>
                  </a:lnTo>
                  <a:cubicBezTo>
                    <a:pt x="4654" y="1374"/>
                    <a:pt x="4561" y="699"/>
                    <a:pt x="4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6"/>
            <p:cNvSpPr/>
            <p:nvPr/>
          </p:nvSpPr>
          <p:spPr>
            <a:xfrm>
              <a:off x="2857750" y="2619425"/>
              <a:ext cx="104150" cy="159975"/>
            </a:xfrm>
            <a:custGeom>
              <a:rect b="b" l="l" r="r" t="t"/>
              <a:pathLst>
                <a:path extrusionOk="0" h="6399" w="4166">
                  <a:moveTo>
                    <a:pt x="2234" y="1"/>
                  </a:moveTo>
                  <a:cubicBezTo>
                    <a:pt x="1932" y="396"/>
                    <a:pt x="1653" y="1071"/>
                    <a:pt x="1257" y="1955"/>
                  </a:cubicBezTo>
                  <a:cubicBezTo>
                    <a:pt x="769" y="3025"/>
                    <a:pt x="187" y="4560"/>
                    <a:pt x="1" y="6398"/>
                  </a:cubicBezTo>
                  <a:lnTo>
                    <a:pt x="4165" y="4374"/>
                  </a:lnTo>
                  <a:cubicBezTo>
                    <a:pt x="3584" y="2327"/>
                    <a:pt x="2723" y="792"/>
                    <a:pt x="2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6"/>
            <p:cNvSpPr/>
            <p:nvPr/>
          </p:nvSpPr>
          <p:spPr>
            <a:xfrm>
              <a:off x="2816475" y="2619425"/>
              <a:ext cx="288500" cy="348975"/>
            </a:xfrm>
            <a:custGeom>
              <a:rect b="b" l="l" r="r" t="t"/>
              <a:pathLst>
                <a:path extrusionOk="0" h="13959" w="11540">
                  <a:moveTo>
                    <a:pt x="7561" y="1"/>
                  </a:moveTo>
                  <a:cubicBezTo>
                    <a:pt x="7166" y="489"/>
                    <a:pt x="6700" y="1559"/>
                    <a:pt x="6212" y="2816"/>
                  </a:cubicBezTo>
                  <a:cubicBezTo>
                    <a:pt x="6584" y="4188"/>
                    <a:pt x="7072" y="5933"/>
                    <a:pt x="7072" y="7771"/>
                  </a:cubicBezTo>
                  <a:cubicBezTo>
                    <a:pt x="7072" y="9515"/>
                    <a:pt x="6700" y="11353"/>
                    <a:pt x="6002" y="13191"/>
                  </a:cubicBezTo>
                  <a:lnTo>
                    <a:pt x="5142" y="13191"/>
                  </a:lnTo>
                  <a:cubicBezTo>
                    <a:pt x="5630" y="11935"/>
                    <a:pt x="6119" y="10190"/>
                    <a:pt x="6212" y="8352"/>
                  </a:cubicBezTo>
                  <a:lnTo>
                    <a:pt x="6212" y="8352"/>
                  </a:lnTo>
                  <a:lnTo>
                    <a:pt x="1838" y="10469"/>
                  </a:lnTo>
                  <a:cubicBezTo>
                    <a:pt x="2047" y="11260"/>
                    <a:pt x="2234" y="12121"/>
                    <a:pt x="2722" y="13191"/>
                  </a:cubicBezTo>
                  <a:lnTo>
                    <a:pt x="0" y="13191"/>
                  </a:lnTo>
                  <a:lnTo>
                    <a:pt x="0" y="13959"/>
                  </a:lnTo>
                  <a:lnTo>
                    <a:pt x="11539" y="13959"/>
                  </a:lnTo>
                  <a:lnTo>
                    <a:pt x="11539" y="13191"/>
                  </a:lnTo>
                  <a:lnTo>
                    <a:pt x="8724" y="13191"/>
                  </a:lnTo>
                  <a:cubicBezTo>
                    <a:pt x="9306" y="11842"/>
                    <a:pt x="9887" y="9888"/>
                    <a:pt x="9887" y="7771"/>
                  </a:cubicBezTo>
                  <a:cubicBezTo>
                    <a:pt x="9887" y="4188"/>
                    <a:pt x="8236" y="1164"/>
                    <a:pt x="7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4" name="Google Shape;2724;p56"/>
          <p:cNvGrpSpPr/>
          <p:nvPr/>
        </p:nvGrpSpPr>
        <p:grpSpPr>
          <a:xfrm>
            <a:off x="3959768" y="1711535"/>
            <a:ext cx="376300" cy="311090"/>
            <a:chOff x="1285125" y="2648500"/>
            <a:chExt cx="348975" cy="288500"/>
          </a:xfrm>
        </p:grpSpPr>
        <p:sp>
          <p:nvSpPr>
            <p:cNvPr id="2725" name="Google Shape;2725;p56"/>
            <p:cNvSpPr/>
            <p:nvPr/>
          </p:nvSpPr>
          <p:spPr>
            <a:xfrm>
              <a:off x="1285125" y="2648500"/>
              <a:ext cx="348975" cy="288500"/>
            </a:xfrm>
            <a:custGeom>
              <a:rect b="b" l="l" r="r" t="t"/>
              <a:pathLst>
                <a:path extrusionOk="0" h="11540" w="13959">
                  <a:moveTo>
                    <a:pt x="7840" y="885"/>
                  </a:moveTo>
                  <a:lnTo>
                    <a:pt x="7840" y="1373"/>
                  </a:lnTo>
                  <a:lnTo>
                    <a:pt x="6003" y="1373"/>
                  </a:lnTo>
                  <a:lnTo>
                    <a:pt x="6003" y="885"/>
                  </a:lnTo>
                  <a:close/>
                  <a:moveTo>
                    <a:pt x="10841" y="2909"/>
                  </a:moveTo>
                  <a:cubicBezTo>
                    <a:pt x="12121" y="3025"/>
                    <a:pt x="13168" y="3979"/>
                    <a:pt x="13168" y="5351"/>
                  </a:cubicBezTo>
                  <a:cubicBezTo>
                    <a:pt x="13168" y="6515"/>
                    <a:pt x="12214" y="7562"/>
                    <a:pt x="10958" y="7678"/>
                  </a:cubicBezTo>
                  <a:lnTo>
                    <a:pt x="10958" y="4863"/>
                  </a:lnTo>
                  <a:cubicBezTo>
                    <a:pt x="10841" y="5049"/>
                    <a:pt x="10748" y="5142"/>
                    <a:pt x="10562" y="5351"/>
                  </a:cubicBezTo>
                  <a:cubicBezTo>
                    <a:pt x="9981" y="6119"/>
                    <a:pt x="9004" y="6608"/>
                    <a:pt x="8050" y="6794"/>
                  </a:cubicBezTo>
                  <a:lnTo>
                    <a:pt x="8050" y="7957"/>
                  </a:lnTo>
                  <a:lnTo>
                    <a:pt x="5816" y="7957"/>
                  </a:lnTo>
                  <a:lnTo>
                    <a:pt x="5816" y="6794"/>
                  </a:lnTo>
                  <a:cubicBezTo>
                    <a:pt x="4839" y="6608"/>
                    <a:pt x="3979" y="6119"/>
                    <a:pt x="3281" y="5351"/>
                  </a:cubicBezTo>
                  <a:cubicBezTo>
                    <a:pt x="3188" y="5142"/>
                    <a:pt x="3095" y="5049"/>
                    <a:pt x="3002" y="4863"/>
                  </a:cubicBezTo>
                  <a:lnTo>
                    <a:pt x="3002" y="7678"/>
                  </a:lnTo>
                  <a:cubicBezTo>
                    <a:pt x="1745" y="7562"/>
                    <a:pt x="768" y="6515"/>
                    <a:pt x="768" y="5351"/>
                  </a:cubicBezTo>
                  <a:cubicBezTo>
                    <a:pt x="768" y="3979"/>
                    <a:pt x="1745" y="3025"/>
                    <a:pt x="3002" y="2909"/>
                  </a:cubicBezTo>
                  <a:cubicBezTo>
                    <a:pt x="3188" y="3607"/>
                    <a:pt x="3490" y="4281"/>
                    <a:pt x="3979" y="4770"/>
                  </a:cubicBezTo>
                  <a:cubicBezTo>
                    <a:pt x="4444" y="5351"/>
                    <a:pt x="5142" y="5817"/>
                    <a:pt x="5816" y="6026"/>
                  </a:cubicBezTo>
                  <a:lnTo>
                    <a:pt x="5816" y="5142"/>
                  </a:lnTo>
                  <a:lnTo>
                    <a:pt x="8050" y="5142"/>
                  </a:lnTo>
                  <a:lnTo>
                    <a:pt x="8050" y="6026"/>
                  </a:lnTo>
                  <a:cubicBezTo>
                    <a:pt x="8817" y="5817"/>
                    <a:pt x="9492" y="5351"/>
                    <a:pt x="9981" y="4770"/>
                  </a:cubicBezTo>
                  <a:cubicBezTo>
                    <a:pt x="10469" y="4281"/>
                    <a:pt x="10748" y="3607"/>
                    <a:pt x="10841" y="2909"/>
                  </a:cubicBezTo>
                  <a:close/>
                  <a:moveTo>
                    <a:pt x="8911" y="9306"/>
                  </a:moveTo>
                  <a:lnTo>
                    <a:pt x="8911" y="10190"/>
                  </a:lnTo>
                  <a:lnTo>
                    <a:pt x="4932" y="10190"/>
                  </a:lnTo>
                  <a:lnTo>
                    <a:pt x="4932" y="9306"/>
                  </a:lnTo>
                  <a:close/>
                  <a:moveTo>
                    <a:pt x="5235" y="1"/>
                  </a:moveTo>
                  <a:lnTo>
                    <a:pt x="5235" y="1373"/>
                  </a:lnTo>
                  <a:lnTo>
                    <a:pt x="3002" y="1373"/>
                  </a:lnTo>
                  <a:lnTo>
                    <a:pt x="3002" y="2141"/>
                  </a:lnTo>
                  <a:cubicBezTo>
                    <a:pt x="1257" y="2234"/>
                    <a:pt x="0" y="3607"/>
                    <a:pt x="0" y="5351"/>
                  </a:cubicBezTo>
                  <a:cubicBezTo>
                    <a:pt x="0" y="6980"/>
                    <a:pt x="1257" y="8446"/>
                    <a:pt x="3002" y="8539"/>
                  </a:cubicBezTo>
                  <a:lnTo>
                    <a:pt x="3002" y="11540"/>
                  </a:lnTo>
                  <a:lnTo>
                    <a:pt x="10958" y="11540"/>
                  </a:lnTo>
                  <a:lnTo>
                    <a:pt x="10958" y="8539"/>
                  </a:lnTo>
                  <a:cubicBezTo>
                    <a:pt x="12586" y="8446"/>
                    <a:pt x="13959" y="6980"/>
                    <a:pt x="13959" y="5351"/>
                  </a:cubicBezTo>
                  <a:cubicBezTo>
                    <a:pt x="13959" y="3607"/>
                    <a:pt x="12586" y="2234"/>
                    <a:pt x="10958" y="2141"/>
                  </a:cubicBezTo>
                  <a:lnTo>
                    <a:pt x="10958" y="1373"/>
                  </a:lnTo>
                  <a:lnTo>
                    <a:pt x="8724" y="1373"/>
                  </a:lnTo>
                  <a:lnTo>
                    <a:pt x="87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6"/>
            <p:cNvSpPr/>
            <p:nvPr/>
          </p:nvSpPr>
          <p:spPr>
            <a:xfrm>
              <a:off x="1452050" y="2799150"/>
              <a:ext cx="14550" cy="29100"/>
            </a:xfrm>
            <a:custGeom>
              <a:rect b="b" l="l" r="r" t="t"/>
              <a:pathLst>
                <a:path extrusionOk="0" h="1164" w="582">
                  <a:moveTo>
                    <a:pt x="0" y="0"/>
                  </a:moveTo>
                  <a:lnTo>
                    <a:pt x="0" y="1163"/>
                  </a:lnTo>
                  <a:lnTo>
                    <a:pt x="582" y="1163"/>
                  </a:lnTo>
                  <a:lnTo>
                    <a:pt x="5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0" name="Shape 2730"/>
        <p:cNvGrpSpPr/>
        <p:nvPr/>
      </p:nvGrpSpPr>
      <p:grpSpPr>
        <a:xfrm>
          <a:off x="0" y="0"/>
          <a:ext cx="0" cy="0"/>
          <a:chOff x="0" y="0"/>
          <a:chExt cx="0" cy="0"/>
        </a:xfrm>
      </p:grpSpPr>
      <p:sp>
        <p:nvSpPr>
          <p:cNvPr id="2731" name="Google Shape;2731;p57"/>
          <p:cNvSpPr txBox="1"/>
          <p:nvPr>
            <p:ph type="title"/>
          </p:nvPr>
        </p:nvSpPr>
        <p:spPr>
          <a:xfrm>
            <a:off x="720000" y="445025"/>
            <a:ext cx="35442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MARKET SHARE</a:t>
            </a:r>
            <a:endParaRPr/>
          </a:p>
        </p:txBody>
      </p:sp>
      <p:pic>
        <p:nvPicPr>
          <p:cNvPr id="2732" name="Google Shape;2732;p57" title="Points scored">
            <a:hlinkClick r:id="rId3"/>
          </p:cNvPr>
          <p:cNvPicPr preferRelativeResize="0"/>
          <p:nvPr/>
        </p:nvPicPr>
        <p:blipFill>
          <a:blip r:embed="rId4">
            <a:alphaModFix/>
          </a:blip>
          <a:stretch>
            <a:fillRect/>
          </a:stretch>
        </p:blipFill>
        <p:spPr>
          <a:xfrm>
            <a:off x="3919763" y="1312825"/>
            <a:ext cx="4601076" cy="2844975"/>
          </a:xfrm>
          <a:prstGeom prst="rect">
            <a:avLst/>
          </a:prstGeom>
          <a:noFill/>
          <a:ln>
            <a:noFill/>
          </a:ln>
        </p:spPr>
      </p:pic>
      <p:sp>
        <p:nvSpPr>
          <p:cNvPr id="2733" name="Google Shape;2733;p57"/>
          <p:cNvSpPr/>
          <p:nvPr/>
        </p:nvSpPr>
        <p:spPr>
          <a:xfrm>
            <a:off x="1057725" y="1862588"/>
            <a:ext cx="2470800" cy="10848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7"/>
          <p:cNvSpPr txBox="1"/>
          <p:nvPr/>
        </p:nvSpPr>
        <p:spPr>
          <a:xfrm>
            <a:off x="1519899" y="1884950"/>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latin typeface="Raleway"/>
                <a:ea typeface="Raleway"/>
                <a:cs typeface="Raleway"/>
                <a:sym typeface="Raleway"/>
              </a:rPr>
              <a:t>Jupiter</a:t>
            </a:r>
            <a:endParaRPr b="1" sz="2000">
              <a:solidFill>
                <a:srgbClr val="FFFFFF"/>
              </a:solidFill>
              <a:latin typeface="Raleway"/>
              <a:ea typeface="Raleway"/>
              <a:cs typeface="Raleway"/>
              <a:sym typeface="Raleway"/>
            </a:endParaRPr>
          </a:p>
        </p:txBody>
      </p:sp>
      <p:sp>
        <p:nvSpPr>
          <p:cNvPr id="2735" name="Google Shape;2735;p57"/>
          <p:cNvSpPr txBox="1"/>
          <p:nvPr/>
        </p:nvSpPr>
        <p:spPr>
          <a:xfrm>
            <a:off x="1519894" y="2357750"/>
            <a:ext cx="19257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FFFFFF"/>
                </a:solidFill>
                <a:latin typeface="Oxygen"/>
                <a:ea typeface="Oxygen"/>
                <a:cs typeface="Oxygen"/>
                <a:sym typeface="Oxygen"/>
              </a:rPr>
              <a:t>Jupiter is the biggest planet of them all</a:t>
            </a:r>
            <a:endParaRPr>
              <a:solidFill>
                <a:srgbClr val="FFFFFF"/>
              </a:solidFill>
              <a:latin typeface="Oxygen"/>
              <a:ea typeface="Oxygen"/>
              <a:cs typeface="Oxygen"/>
              <a:sym typeface="Oxygen"/>
            </a:endParaRPr>
          </a:p>
        </p:txBody>
      </p:sp>
      <p:sp>
        <p:nvSpPr>
          <p:cNvPr id="2736" name="Google Shape;2736;p57"/>
          <p:cNvSpPr/>
          <p:nvPr/>
        </p:nvSpPr>
        <p:spPr>
          <a:xfrm>
            <a:off x="715088" y="206422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7"/>
          <p:cNvSpPr/>
          <p:nvPr/>
        </p:nvSpPr>
        <p:spPr>
          <a:xfrm>
            <a:off x="1057725" y="3264838"/>
            <a:ext cx="2470800" cy="10848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7"/>
          <p:cNvSpPr txBox="1"/>
          <p:nvPr/>
        </p:nvSpPr>
        <p:spPr>
          <a:xfrm>
            <a:off x="1519899" y="3287713"/>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rgbClr val="FFFFFF"/>
                </a:solidFill>
                <a:latin typeface="Raleway"/>
                <a:ea typeface="Raleway"/>
                <a:cs typeface="Raleway"/>
                <a:sym typeface="Raleway"/>
              </a:rPr>
              <a:t>Mars</a:t>
            </a:r>
            <a:endParaRPr b="1" sz="2000">
              <a:solidFill>
                <a:srgbClr val="FFFFFF"/>
              </a:solidFill>
              <a:latin typeface="Raleway"/>
              <a:ea typeface="Raleway"/>
              <a:cs typeface="Raleway"/>
              <a:sym typeface="Raleway"/>
            </a:endParaRPr>
          </a:p>
        </p:txBody>
      </p:sp>
      <p:sp>
        <p:nvSpPr>
          <p:cNvPr id="2739" name="Google Shape;2739;p57"/>
          <p:cNvSpPr txBox="1"/>
          <p:nvPr/>
        </p:nvSpPr>
        <p:spPr>
          <a:xfrm>
            <a:off x="1519894" y="3760000"/>
            <a:ext cx="19257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Mars is actually a very cold place</a:t>
            </a:r>
            <a:endParaRPr>
              <a:solidFill>
                <a:srgbClr val="FFFFFF"/>
              </a:solidFill>
              <a:latin typeface="Oxygen"/>
              <a:ea typeface="Oxygen"/>
              <a:cs typeface="Oxygen"/>
              <a:sym typeface="Oxygen"/>
            </a:endParaRPr>
          </a:p>
        </p:txBody>
      </p:sp>
      <p:sp>
        <p:nvSpPr>
          <p:cNvPr id="2740" name="Google Shape;2740;p57"/>
          <p:cNvSpPr/>
          <p:nvPr/>
        </p:nvSpPr>
        <p:spPr>
          <a:xfrm>
            <a:off x="715088" y="346647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1" name="Google Shape;2741;p57"/>
          <p:cNvGrpSpPr/>
          <p:nvPr/>
        </p:nvGrpSpPr>
        <p:grpSpPr>
          <a:xfrm>
            <a:off x="874184" y="3625584"/>
            <a:ext cx="376300" cy="376300"/>
            <a:chOff x="3524275" y="3171950"/>
            <a:chExt cx="348975" cy="348975"/>
          </a:xfrm>
        </p:grpSpPr>
        <p:sp>
          <p:nvSpPr>
            <p:cNvPr id="2742" name="Google Shape;2742;p57"/>
            <p:cNvSpPr/>
            <p:nvPr/>
          </p:nvSpPr>
          <p:spPr>
            <a:xfrm>
              <a:off x="3577200" y="3225450"/>
              <a:ext cx="242550" cy="242550"/>
            </a:xfrm>
            <a:custGeom>
              <a:rect b="b" l="l" r="r" t="t"/>
              <a:pathLst>
                <a:path extrusionOk="0" h="9702" w="9702">
                  <a:moveTo>
                    <a:pt x="7375" y="2327"/>
                  </a:moveTo>
                  <a:lnTo>
                    <a:pt x="5816" y="5816"/>
                  </a:lnTo>
                  <a:lnTo>
                    <a:pt x="2327" y="7375"/>
                  </a:lnTo>
                  <a:lnTo>
                    <a:pt x="3792" y="3792"/>
                  </a:lnTo>
                  <a:lnTo>
                    <a:pt x="7375" y="2327"/>
                  </a:lnTo>
                  <a:close/>
                  <a:moveTo>
                    <a:pt x="4467" y="0"/>
                  </a:moveTo>
                  <a:cubicBezTo>
                    <a:pt x="2048" y="186"/>
                    <a:pt x="210" y="2048"/>
                    <a:pt x="0" y="4467"/>
                  </a:cubicBezTo>
                  <a:lnTo>
                    <a:pt x="1071" y="4467"/>
                  </a:lnTo>
                  <a:lnTo>
                    <a:pt x="1071" y="5235"/>
                  </a:lnTo>
                  <a:lnTo>
                    <a:pt x="0" y="5235"/>
                  </a:lnTo>
                  <a:cubicBezTo>
                    <a:pt x="210" y="7561"/>
                    <a:pt x="2048" y="9492"/>
                    <a:pt x="4467" y="9701"/>
                  </a:cubicBezTo>
                  <a:lnTo>
                    <a:pt x="4467" y="8538"/>
                  </a:lnTo>
                  <a:lnTo>
                    <a:pt x="5235" y="8538"/>
                  </a:lnTo>
                  <a:lnTo>
                    <a:pt x="5235" y="9701"/>
                  </a:lnTo>
                  <a:cubicBezTo>
                    <a:pt x="7561" y="9492"/>
                    <a:pt x="9515" y="7561"/>
                    <a:pt x="9701" y="5235"/>
                  </a:cubicBezTo>
                  <a:lnTo>
                    <a:pt x="8538" y="5235"/>
                  </a:lnTo>
                  <a:lnTo>
                    <a:pt x="8538" y="4467"/>
                  </a:lnTo>
                  <a:lnTo>
                    <a:pt x="9701" y="4467"/>
                  </a:lnTo>
                  <a:cubicBezTo>
                    <a:pt x="9515" y="2048"/>
                    <a:pt x="7561" y="186"/>
                    <a:pt x="5235" y="0"/>
                  </a:cubicBezTo>
                  <a:lnTo>
                    <a:pt x="5235" y="1070"/>
                  </a:lnTo>
                  <a:lnTo>
                    <a:pt x="4467" y="1070"/>
                  </a:lnTo>
                  <a:lnTo>
                    <a:pt x="44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7"/>
            <p:cNvSpPr/>
            <p:nvPr/>
          </p:nvSpPr>
          <p:spPr>
            <a:xfrm>
              <a:off x="3674325" y="3346425"/>
              <a:ext cx="24450" cy="24450"/>
            </a:xfrm>
            <a:custGeom>
              <a:rect b="b" l="l" r="r" t="t"/>
              <a:pathLst>
                <a:path extrusionOk="0" h="978" w="978">
                  <a:moveTo>
                    <a:pt x="396" y="0"/>
                  </a:moveTo>
                  <a:lnTo>
                    <a:pt x="0" y="977"/>
                  </a:lnTo>
                  <a:lnTo>
                    <a:pt x="0" y="977"/>
                  </a:lnTo>
                  <a:lnTo>
                    <a:pt x="978" y="582"/>
                  </a:lnTo>
                  <a:lnTo>
                    <a:pt x="3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7"/>
            <p:cNvSpPr/>
            <p:nvPr/>
          </p:nvSpPr>
          <p:spPr>
            <a:xfrm>
              <a:off x="3698750" y="3322575"/>
              <a:ext cx="23875" cy="23875"/>
            </a:xfrm>
            <a:custGeom>
              <a:rect b="b" l="l" r="r" t="t"/>
              <a:pathLst>
                <a:path extrusionOk="0" h="955" w="955">
                  <a:moveTo>
                    <a:pt x="954" y="0"/>
                  </a:moveTo>
                  <a:lnTo>
                    <a:pt x="1" y="373"/>
                  </a:lnTo>
                  <a:lnTo>
                    <a:pt x="582" y="954"/>
                  </a:lnTo>
                  <a:lnTo>
                    <a:pt x="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7"/>
            <p:cNvSpPr/>
            <p:nvPr/>
          </p:nvSpPr>
          <p:spPr>
            <a:xfrm>
              <a:off x="3524275" y="3171950"/>
              <a:ext cx="348975" cy="348975"/>
            </a:xfrm>
            <a:custGeom>
              <a:rect b="b" l="l" r="r" t="t"/>
              <a:pathLst>
                <a:path extrusionOk="0" h="13959" w="13959">
                  <a:moveTo>
                    <a:pt x="6980" y="1280"/>
                  </a:moveTo>
                  <a:cubicBezTo>
                    <a:pt x="10074" y="1280"/>
                    <a:pt x="12586" y="3885"/>
                    <a:pt x="12586" y="6979"/>
                  </a:cubicBezTo>
                  <a:cubicBezTo>
                    <a:pt x="12586" y="10097"/>
                    <a:pt x="10074" y="12609"/>
                    <a:pt x="6980" y="12609"/>
                  </a:cubicBezTo>
                  <a:cubicBezTo>
                    <a:pt x="3862" y="12609"/>
                    <a:pt x="1257" y="10097"/>
                    <a:pt x="1257" y="6979"/>
                  </a:cubicBezTo>
                  <a:cubicBezTo>
                    <a:pt x="1257" y="3885"/>
                    <a:pt x="3862" y="1280"/>
                    <a:pt x="6980" y="1280"/>
                  </a:cubicBezTo>
                  <a:close/>
                  <a:moveTo>
                    <a:pt x="6980" y="0"/>
                  </a:moveTo>
                  <a:cubicBezTo>
                    <a:pt x="3094" y="0"/>
                    <a:pt x="0" y="3117"/>
                    <a:pt x="0" y="6979"/>
                  </a:cubicBezTo>
                  <a:cubicBezTo>
                    <a:pt x="0" y="10864"/>
                    <a:pt x="3094" y="13958"/>
                    <a:pt x="6980" y="13958"/>
                  </a:cubicBezTo>
                  <a:cubicBezTo>
                    <a:pt x="10841" y="13958"/>
                    <a:pt x="13959" y="10864"/>
                    <a:pt x="13959" y="6979"/>
                  </a:cubicBezTo>
                  <a:cubicBezTo>
                    <a:pt x="13959" y="3117"/>
                    <a:pt x="10841" y="0"/>
                    <a:pt x="6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6" name="Google Shape;2746;p57"/>
          <p:cNvGrpSpPr/>
          <p:nvPr/>
        </p:nvGrpSpPr>
        <p:grpSpPr>
          <a:xfrm>
            <a:off x="914954" y="2223329"/>
            <a:ext cx="294780" cy="376327"/>
            <a:chOff x="2824025" y="3162625"/>
            <a:chExt cx="273375" cy="349000"/>
          </a:xfrm>
        </p:grpSpPr>
        <p:sp>
          <p:nvSpPr>
            <p:cNvPr id="2747" name="Google Shape;2747;p57"/>
            <p:cNvSpPr/>
            <p:nvPr/>
          </p:nvSpPr>
          <p:spPr>
            <a:xfrm>
              <a:off x="2913600" y="3235325"/>
              <a:ext cx="16875" cy="21550"/>
            </a:xfrm>
            <a:custGeom>
              <a:rect b="b" l="l" r="r" t="t"/>
              <a:pathLst>
                <a:path extrusionOk="0" h="862" w="675">
                  <a:moveTo>
                    <a:pt x="373" y="1"/>
                  </a:moveTo>
                  <a:cubicBezTo>
                    <a:pt x="186" y="1"/>
                    <a:pt x="0" y="187"/>
                    <a:pt x="0" y="373"/>
                  </a:cubicBezTo>
                  <a:cubicBezTo>
                    <a:pt x="0" y="675"/>
                    <a:pt x="186" y="862"/>
                    <a:pt x="373" y="862"/>
                  </a:cubicBezTo>
                  <a:cubicBezTo>
                    <a:pt x="582" y="862"/>
                    <a:pt x="675" y="675"/>
                    <a:pt x="675" y="373"/>
                  </a:cubicBezTo>
                  <a:cubicBezTo>
                    <a:pt x="675" y="187"/>
                    <a:pt x="582"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7"/>
            <p:cNvSpPr/>
            <p:nvPr/>
          </p:nvSpPr>
          <p:spPr>
            <a:xfrm>
              <a:off x="2876950" y="3235325"/>
              <a:ext cx="9925" cy="7000"/>
            </a:xfrm>
            <a:custGeom>
              <a:rect b="b" l="l" r="r" t="t"/>
              <a:pathLst>
                <a:path extrusionOk="0" h="280" w="397">
                  <a:moveTo>
                    <a:pt x="1" y="1"/>
                  </a:moveTo>
                  <a:lnTo>
                    <a:pt x="1" y="280"/>
                  </a:lnTo>
                  <a:lnTo>
                    <a:pt x="303" y="280"/>
                  </a:lnTo>
                  <a:cubicBezTo>
                    <a:pt x="303" y="280"/>
                    <a:pt x="396" y="280"/>
                    <a:pt x="396" y="187"/>
                  </a:cubicBezTo>
                  <a:cubicBezTo>
                    <a:pt x="396" y="1"/>
                    <a:pt x="303"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7"/>
            <p:cNvSpPr/>
            <p:nvPr/>
          </p:nvSpPr>
          <p:spPr>
            <a:xfrm>
              <a:off x="2824025" y="3162625"/>
              <a:ext cx="273375" cy="130900"/>
            </a:xfrm>
            <a:custGeom>
              <a:rect b="b" l="l" r="r" t="t"/>
              <a:pathLst>
                <a:path extrusionOk="0" h="5236" w="10935">
                  <a:moveTo>
                    <a:pt x="2420" y="2513"/>
                  </a:moveTo>
                  <a:cubicBezTo>
                    <a:pt x="2699" y="2513"/>
                    <a:pt x="3002" y="2816"/>
                    <a:pt x="3002" y="3095"/>
                  </a:cubicBezTo>
                  <a:cubicBezTo>
                    <a:pt x="3002" y="3281"/>
                    <a:pt x="2909" y="3397"/>
                    <a:pt x="2699" y="3583"/>
                  </a:cubicBezTo>
                  <a:lnTo>
                    <a:pt x="3095" y="4165"/>
                  </a:lnTo>
                  <a:lnTo>
                    <a:pt x="2606" y="4165"/>
                  </a:lnTo>
                  <a:lnTo>
                    <a:pt x="2211" y="3677"/>
                  </a:lnTo>
                  <a:lnTo>
                    <a:pt x="2118" y="3677"/>
                  </a:lnTo>
                  <a:lnTo>
                    <a:pt x="2118" y="4165"/>
                  </a:lnTo>
                  <a:lnTo>
                    <a:pt x="1629" y="4165"/>
                  </a:lnTo>
                  <a:lnTo>
                    <a:pt x="1629" y="2513"/>
                  </a:lnTo>
                  <a:close/>
                  <a:moveTo>
                    <a:pt x="3956" y="2420"/>
                  </a:moveTo>
                  <a:cubicBezTo>
                    <a:pt x="4444" y="2420"/>
                    <a:pt x="4746" y="2909"/>
                    <a:pt x="4746" y="3281"/>
                  </a:cubicBezTo>
                  <a:cubicBezTo>
                    <a:pt x="4746" y="3770"/>
                    <a:pt x="4444" y="4165"/>
                    <a:pt x="3956" y="4165"/>
                  </a:cubicBezTo>
                  <a:cubicBezTo>
                    <a:pt x="3490" y="4165"/>
                    <a:pt x="3188" y="3770"/>
                    <a:pt x="3188" y="3281"/>
                  </a:cubicBezTo>
                  <a:cubicBezTo>
                    <a:pt x="3188" y="2909"/>
                    <a:pt x="3490" y="2420"/>
                    <a:pt x="3956" y="2420"/>
                  </a:cubicBezTo>
                  <a:close/>
                  <a:moveTo>
                    <a:pt x="6491" y="2513"/>
                  </a:moveTo>
                  <a:lnTo>
                    <a:pt x="6491" y="3281"/>
                  </a:lnTo>
                  <a:cubicBezTo>
                    <a:pt x="6491" y="3770"/>
                    <a:pt x="6189" y="4165"/>
                    <a:pt x="5700" y="4165"/>
                  </a:cubicBezTo>
                  <a:cubicBezTo>
                    <a:pt x="5119" y="4165"/>
                    <a:pt x="4933" y="3770"/>
                    <a:pt x="4933" y="3281"/>
                  </a:cubicBezTo>
                  <a:lnTo>
                    <a:pt x="4933" y="2513"/>
                  </a:lnTo>
                  <a:lnTo>
                    <a:pt x="5421" y="2513"/>
                  </a:lnTo>
                  <a:lnTo>
                    <a:pt x="5421" y="3281"/>
                  </a:lnTo>
                  <a:cubicBezTo>
                    <a:pt x="5421" y="3583"/>
                    <a:pt x="5514" y="3770"/>
                    <a:pt x="5700" y="3770"/>
                  </a:cubicBezTo>
                  <a:cubicBezTo>
                    <a:pt x="5910" y="3770"/>
                    <a:pt x="6003" y="3583"/>
                    <a:pt x="6003" y="3281"/>
                  </a:cubicBezTo>
                  <a:lnTo>
                    <a:pt x="6003" y="2513"/>
                  </a:lnTo>
                  <a:close/>
                  <a:moveTo>
                    <a:pt x="8027" y="2513"/>
                  </a:moveTo>
                  <a:lnTo>
                    <a:pt x="8027" y="2909"/>
                  </a:lnTo>
                  <a:lnTo>
                    <a:pt x="7561" y="2909"/>
                  </a:lnTo>
                  <a:lnTo>
                    <a:pt x="7561" y="4165"/>
                  </a:lnTo>
                  <a:lnTo>
                    <a:pt x="7073" y="4165"/>
                  </a:lnTo>
                  <a:lnTo>
                    <a:pt x="7073" y="2909"/>
                  </a:lnTo>
                  <a:lnTo>
                    <a:pt x="6584" y="2909"/>
                  </a:lnTo>
                  <a:lnTo>
                    <a:pt x="6584" y="2513"/>
                  </a:lnTo>
                  <a:close/>
                  <a:moveTo>
                    <a:pt x="9399" y="2513"/>
                  </a:moveTo>
                  <a:lnTo>
                    <a:pt x="9399" y="2909"/>
                  </a:lnTo>
                  <a:lnTo>
                    <a:pt x="8725" y="2909"/>
                  </a:lnTo>
                  <a:lnTo>
                    <a:pt x="8725" y="3095"/>
                  </a:lnTo>
                  <a:lnTo>
                    <a:pt x="9306" y="3095"/>
                  </a:lnTo>
                  <a:lnTo>
                    <a:pt x="9306" y="3490"/>
                  </a:lnTo>
                  <a:lnTo>
                    <a:pt x="8725" y="3490"/>
                  </a:lnTo>
                  <a:lnTo>
                    <a:pt x="8725" y="3770"/>
                  </a:lnTo>
                  <a:lnTo>
                    <a:pt x="9399" y="3770"/>
                  </a:lnTo>
                  <a:lnTo>
                    <a:pt x="9399" y="4165"/>
                  </a:lnTo>
                  <a:lnTo>
                    <a:pt x="8236" y="4165"/>
                  </a:lnTo>
                  <a:lnTo>
                    <a:pt x="8236" y="2513"/>
                  </a:lnTo>
                  <a:close/>
                  <a:moveTo>
                    <a:pt x="5514" y="1"/>
                  </a:moveTo>
                  <a:cubicBezTo>
                    <a:pt x="5119" y="280"/>
                    <a:pt x="4746" y="676"/>
                    <a:pt x="4258" y="862"/>
                  </a:cubicBezTo>
                  <a:cubicBezTo>
                    <a:pt x="3676" y="1164"/>
                    <a:pt x="3002" y="1350"/>
                    <a:pt x="2211" y="1350"/>
                  </a:cubicBezTo>
                  <a:cubicBezTo>
                    <a:pt x="1443" y="1350"/>
                    <a:pt x="675" y="1164"/>
                    <a:pt x="1" y="769"/>
                  </a:cubicBezTo>
                  <a:lnTo>
                    <a:pt x="1" y="5235"/>
                  </a:lnTo>
                  <a:lnTo>
                    <a:pt x="10935" y="5235"/>
                  </a:lnTo>
                  <a:lnTo>
                    <a:pt x="10935" y="769"/>
                  </a:lnTo>
                  <a:cubicBezTo>
                    <a:pt x="10260" y="1164"/>
                    <a:pt x="9492" y="1350"/>
                    <a:pt x="8725" y="1350"/>
                  </a:cubicBezTo>
                  <a:cubicBezTo>
                    <a:pt x="8027" y="1350"/>
                    <a:pt x="7352" y="1164"/>
                    <a:pt x="6677" y="862"/>
                  </a:cubicBezTo>
                  <a:cubicBezTo>
                    <a:pt x="6282" y="676"/>
                    <a:pt x="5817" y="280"/>
                    <a:pt x="55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7"/>
            <p:cNvSpPr/>
            <p:nvPr/>
          </p:nvSpPr>
          <p:spPr>
            <a:xfrm>
              <a:off x="2988625" y="3399925"/>
              <a:ext cx="29100" cy="31425"/>
            </a:xfrm>
            <a:custGeom>
              <a:rect b="b" l="l" r="r" t="t"/>
              <a:pathLst>
                <a:path extrusionOk="0" h="1257" w="1164">
                  <a:moveTo>
                    <a:pt x="582" y="0"/>
                  </a:moveTo>
                  <a:cubicBezTo>
                    <a:pt x="186" y="0"/>
                    <a:pt x="0" y="303"/>
                    <a:pt x="0" y="582"/>
                  </a:cubicBezTo>
                  <a:cubicBezTo>
                    <a:pt x="0" y="978"/>
                    <a:pt x="280" y="1257"/>
                    <a:pt x="582" y="1257"/>
                  </a:cubicBezTo>
                  <a:cubicBezTo>
                    <a:pt x="861" y="1257"/>
                    <a:pt x="1164" y="978"/>
                    <a:pt x="1164" y="582"/>
                  </a:cubicBezTo>
                  <a:cubicBezTo>
                    <a:pt x="1164" y="303"/>
                    <a:pt x="861" y="0"/>
                    <a:pt x="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7"/>
            <p:cNvSpPr/>
            <p:nvPr/>
          </p:nvSpPr>
          <p:spPr>
            <a:xfrm>
              <a:off x="2824025" y="3312675"/>
              <a:ext cx="273375" cy="198950"/>
            </a:xfrm>
            <a:custGeom>
              <a:rect b="b" l="l" r="r" t="t"/>
              <a:pathLst>
                <a:path extrusionOk="0" h="7958" w="10935">
                  <a:moveTo>
                    <a:pt x="3956" y="1560"/>
                  </a:moveTo>
                  <a:cubicBezTo>
                    <a:pt x="4444" y="1560"/>
                    <a:pt x="4840" y="1746"/>
                    <a:pt x="5119" y="2141"/>
                  </a:cubicBezTo>
                  <a:lnTo>
                    <a:pt x="4653" y="2630"/>
                  </a:lnTo>
                  <a:cubicBezTo>
                    <a:pt x="4537" y="2420"/>
                    <a:pt x="4258" y="2327"/>
                    <a:pt x="3956" y="2327"/>
                  </a:cubicBezTo>
                  <a:cubicBezTo>
                    <a:pt x="3583" y="2327"/>
                    <a:pt x="3281" y="2630"/>
                    <a:pt x="3281" y="3095"/>
                  </a:cubicBezTo>
                  <a:cubicBezTo>
                    <a:pt x="3374" y="2909"/>
                    <a:pt x="3676" y="2816"/>
                    <a:pt x="3956" y="2816"/>
                  </a:cubicBezTo>
                  <a:cubicBezTo>
                    <a:pt x="4746" y="2816"/>
                    <a:pt x="5328" y="3397"/>
                    <a:pt x="5328" y="4072"/>
                  </a:cubicBezTo>
                  <a:cubicBezTo>
                    <a:pt x="5328" y="4840"/>
                    <a:pt x="4653" y="5421"/>
                    <a:pt x="3862" y="5421"/>
                  </a:cubicBezTo>
                  <a:cubicBezTo>
                    <a:pt x="3002" y="5421"/>
                    <a:pt x="2513" y="4747"/>
                    <a:pt x="2513" y="3584"/>
                  </a:cubicBezTo>
                  <a:cubicBezTo>
                    <a:pt x="2513" y="2327"/>
                    <a:pt x="3002" y="1560"/>
                    <a:pt x="3956" y="1560"/>
                  </a:cubicBezTo>
                  <a:close/>
                  <a:moveTo>
                    <a:pt x="7259" y="1560"/>
                  </a:moveTo>
                  <a:cubicBezTo>
                    <a:pt x="7748" y="1560"/>
                    <a:pt x="8143" y="1746"/>
                    <a:pt x="8422" y="2141"/>
                  </a:cubicBezTo>
                  <a:lnTo>
                    <a:pt x="7934" y="2630"/>
                  </a:lnTo>
                  <a:cubicBezTo>
                    <a:pt x="7748" y="2420"/>
                    <a:pt x="7445" y="2327"/>
                    <a:pt x="7259" y="2327"/>
                  </a:cubicBezTo>
                  <a:cubicBezTo>
                    <a:pt x="6770" y="2327"/>
                    <a:pt x="6491" y="2630"/>
                    <a:pt x="6491" y="3095"/>
                  </a:cubicBezTo>
                  <a:cubicBezTo>
                    <a:pt x="6677" y="2909"/>
                    <a:pt x="6864" y="2816"/>
                    <a:pt x="7259" y="2816"/>
                  </a:cubicBezTo>
                  <a:cubicBezTo>
                    <a:pt x="7934" y="2816"/>
                    <a:pt x="8515" y="3397"/>
                    <a:pt x="8515" y="4072"/>
                  </a:cubicBezTo>
                  <a:cubicBezTo>
                    <a:pt x="8515" y="4840"/>
                    <a:pt x="7934" y="5421"/>
                    <a:pt x="7166" y="5421"/>
                  </a:cubicBezTo>
                  <a:cubicBezTo>
                    <a:pt x="6282" y="5421"/>
                    <a:pt x="5700" y="4747"/>
                    <a:pt x="5700" y="3584"/>
                  </a:cubicBezTo>
                  <a:cubicBezTo>
                    <a:pt x="5700" y="2327"/>
                    <a:pt x="6282" y="1560"/>
                    <a:pt x="7259" y="1560"/>
                  </a:cubicBezTo>
                  <a:close/>
                  <a:moveTo>
                    <a:pt x="1" y="1"/>
                  </a:moveTo>
                  <a:lnTo>
                    <a:pt x="1" y="1350"/>
                  </a:lnTo>
                  <a:cubicBezTo>
                    <a:pt x="1" y="2909"/>
                    <a:pt x="582" y="4468"/>
                    <a:pt x="1629" y="5724"/>
                  </a:cubicBezTo>
                  <a:cubicBezTo>
                    <a:pt x="2606" y="6887"/>
                    <a:pt x="3956" y="7655"/>
                    <a:pt x="5514" y="7957"/>
                  </a:cubicBezTo>
                  <a:cubicBezTo>
                    <a:pt x="6980" y="7655"/>
                    <a:pt x="8422" y="6887"/>
                    <a:pt x="9399" y="5724"/>
                  </a:cubicBezTo>
                  <a:cubicBezTo>
                    <a:pt x="10353" y="4468"/>
                    <a:pt x="10935" y="2909"/>
                    <a:pt x="10935" y="1350"/>
                  </a:cubicBezTo>
                  <a:lnTo>
                    <a:pt x="109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7"/>
            <p:cNvSpPr/>
            <p:nvPr/>
          </p:nvSpPr>
          <p:spPr>
            <a:xfrm>
              <a:off x="2906025" y="3399925"/>
              <a:ext cx="29125" cy="31425"/>
            </a:xfrm>
            <a:custGeom>
              <a:rect b="b" l="l" r="r" t="t"/>
              <a:pathLst>
                <a:path extrusionOk="0" h="1257" w="1165">
                  <a:moveTo>
                    <a:pt x="582" y="0"/>
                  </a:moveTo>
                  <a:cubicBezTo>
                    <a:pt x="303" y="0"/>
                    <a:pt x="1" y="303"/>
                    <a:pt x="1" y="582"/>
                  </a:cubicBezTo>
                  <a:cubicBezTo>
                    <a:pt x="1" y="978"/>
                    <a:pt x="303" y="1257"/>
                    <a:pt x="582" y="1257"/>
                  </a:cubicBezTo>
                  <a:cubicBezTo>
                    <a:pt x="885" y="1257"/>
                    <a:pt x="1164" y="978"/>
                    <a:pt x="1164" y="582"/>
                  </a:cubicBezTo>
                  <a:cubicBezTo>
                    <a:pt x="1164" y="303"/>
                    <a:pt x="885" y="0"/>
                    <a:pt x="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 name="Google Shape;2753;p57"/>
          <p:cNvSpPr txBox="1"/>
          <p:nvPr/>
        </p:nvSpPr>
        <p:spPr>
          <a:xfrm>
            <a:off x="4191713" y="4244800"/>
            <a:ext cx="4057200" cy="36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latin typeface="Oxygen"/>
                <a:ea typeface="Oxygen"/>
                <a:cs typeface="Oxygen"/>
                <a:sym typeface="Oxygen"/>
              </a:rPr>
              <a:t>Follow the link in the graph to modify its data and then paste the new one here. </a:t>
            </a:r>
            <a:r>
              <a:rPr b="1" lang="en" sz="1000" u="sng">
                <a:solidFill>
                  <a:schemeClr val="accent2"/>
                </a:solidFill>
                <a:latin typeface="Oxygen"/>
                <a:ea typeface="Oxygen"/>
                <a:cs typeface="Oxygen"/>
                <a:sym typeface="Oxygen"/>
                <a:hlinkClick r:id="rId5">
                  <a:extLst>
                    <a:ext uri="{A12FA001-AC4F-418D-AE19-62706E023703}">
                      <ahyp:hlinkClr val="tx"/>
                    </a:ext>
                  </a:extLst>
                </a:hlinkClick>
              </a:rPr>
              <a:t>For more info, click here</a:t>
            </a:r>
            <a:endParaRPr b="1" sz="1000">
              <a:solidFill>
                <a:schemeClr val="accent2"/>
              </a:solidFill>
              <a:latin typeface="Oxygen"/>
              <a:ea typeface="Oxygen"/>
              <a:cs typeface="Oxygen"/>
              <a:sym typeface="Oxygen"/>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7" name="Shape 2757"/>
        <p:cNvGrpSpPr/>
        <p:nvPr/>
      </p:nvGrpSpPr>
      <p:grpSpPr>
        <a:xfrm>
          <a:off x="0" y="0"/>
          <a:ext cx="0" cy="0"/>
          <a:chOff x="0" y="0"/>
          <a:chExt cx="0" cy="0"/>
        </a:xfrm>
      </p:grpSpPr>
      <p:sp>
        <p:nvSpPr>
          <p:cNvPr id="2758" name="Google Shape;2758;p58"/>
          <p:cNvSpPr/>
          <p:nvPr/>
        </p:nvSpPr>
        <p:spPr>
          <a:xfrm>
            <a:off x="6629789" y="3866400"/>
            <a:ext cx="1799100" cy="822600"/>
          </a:xfrm>
          <a:prstGeom prst="roundRect">
            <a:avLst>
              <a:gd fmla="val 169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8"/>
          <p:cNvSpPr/>
          <p:nvPr/>
        </p:nvSpPr>
        <p:spPr>
          <a:xfrm>
            <a:off x="4391225" y="3866400"/>
            <a:ext cx="1799100" cy="822600"/>
          </a:xfrm>
          <a:prstGeom prst="roundRect">
            <a:avLst>
              <a:gd fmla="val 169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8"/>
          <p:cNvSpPr/>
          <p:nvPr/>
        </p:nvSpPr>
        <p:spPr>
          <a:xfrm>
            <a:off x="1365500" y="1899575"/>
            <a:ext cx="2368500" cy="2789400"/>
          </a:xfrm>
          <a:prstGeom prst="roundRect">
            <a:avLst>
              <a:gd fmla="val 1012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8"/>
          <p:cNvSpPr txBox="1"/>
          <p:nvPr>
            <p:ph type="title"/>
          </p:nvPr>
        </p:nvSpPr>
        <p:spPr>
          <a:xfrm>
            <a:off x="720000" y="445025"/>
            <a:ext cx="61302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CORE CUSTOMER AUDIENCES</a:t>
            </a:r>
            <a:endParaRPr/>
          </a:p>
        </p:txBody>
      </p:sp>
      <p:grpSp>
        <p:nvGrpSpPr>
          <p:cNvPr id="2762" name="Google Shape;2762;p58"/>
          <p:cNvGrpSpPr/>
          <p:nvPr/>
        </p:nvGrpSpPr>
        <p:grpSpPr>
          <a:xfrm>
            <a:off x="772971" y="2026255"/>
            <a:ext cx="1178754" cy="1178840"/>
            <a:chOff x="4049800" y="640400"/>
            <a:chExt cx="858900" cy="858900"/>
          </a:xfrm>
        </p:grpSpPr>
        <p:sp>
          <p:nvSpPr>
            <p:cNvPr id="2763" name="Google Shape;2763;p58"/>
            <p:cNvSpPr/>
            <p:nvPr/>
          </p:nvSpPr>
          <p:spPr>
            <a:xfrm>
              <a:off x="4049800" y="640400"/>
              <a:ext cx="858900" cy="858900"/>
            </a:xfrm>
            <a:prstGeom prst="donut">
              <a:avLst>
                <a:gd fmla="val 25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8"/>
            <p:cNvSpPr/>
            <p:nvPr/>
          </p:nvSpPr>
          <p:spPr>
            <a:xfrm>
              <a:off x="4049800" y="640400"/>
              <a:ext cx="858900" cy="858900"/>
            </a:xfrm>
            <a:prstGeom prst="blockArc">
              <a:avLst>
                <a:gd fmla="val 16226728" name="adj1"/>
                <a:gd fmla="val 5385064" name="adj2"/>
                <a:gd fmla="val 25161"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58"/>
          <p:cNvGrpSpPr/>
          <p:nvPr/>
        </p:nvGrpSpPr>
        <p:grpSpPr>
          <a:xfrm>
            <a:off x="772971" y="3403491"/>
            <a:ext cx="1178754" cy="1178840"/>
            <a:chOff x="4049800" y="640400"/>
            <a:chExt cx="858900" cy="858900"/>
          </a:xfrm>
        </p:grpSpPr>
        <p:sp>
          <p:nvSpPr>
            <p:cNvPr id="2766" name="Google Shape;2766;p58"/>
            <p:cNvSpPr/>
            <p:nvPr/>
          </p:nvSpPr>
          <p:spPr>
            <a:xfrm>
              <a:off x="4049800" y="640400"/>
              <a:ext cx="858900" cy="858900"/>
            </a:xfrm>
            <a:prstGeom prst="donut">
              <a:avLst>
                <a:gd fmla="val 25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8"/>
            <p:cNvSpPr/>
            <p:nvPr/>
          </p:nvSpPr>
          <p:spPr>
            <a:xfrm>
              <a:off x="4049800" y="640400"/>
              <a:ext cx="858900" cy="858900"/>
            </a:xfrm>
            <a:prstGeom prst="blockArc">
              <a:avLst>
                <a:gd fmla="val 16243879" name="adj1"/>
                <a:gd fmla="val 10489583" name="adj2"/>
                <a:gd fmla="val 2541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8" name="Google Shape;2768;p58"/>
          <p:cNvSpPr txBox="1"/>
          <p:nvPr/>
        </p:nvSpPr>
        <p:spPr>
          <a:xfrm>
            <a:off x="2155475" y="2142775"/>
            <a:ext cx="1414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500">
                <a:solidFill>
                  <a:schemeClr val="accent2"/>
                </a:solidFill>
                <a:latin typeface="Raleway"/>
                <a:ea typeface="Raleway"/>
                <a:cs typeface="Raleway"/>
                <a:sym typeface="Raleway"/>
              </a:rPr>
              <a:t>50%</a:t>
            </a:r>
            <a:endParaRPr b="1" sz="3500">
              <a:solidFill>
                <a:schemeClr val="accent2"/>
              </a:solidFill>
              <a:latin typeface="Raleway"/>
              <a:ea typeface="Raleway"/>
              <a:cs typeface="Raleway"/>
              <a:sym typeface="Raleway"/>
            </a:endParaRPr>
          </a:p>
        </p:txBody>
      </p:sp>
      <p:sp>
        <p:nvSpPr>
          <p:cNvPr id="2769" name="Google Shape;2769;p58"/>
          <p:cNvSpPr txBox="1"/>
          <p:nvPr/>
        </p:nvSpPr>
        <p:spPr>
          <a:xfrm>
            <a:off x="4725100" y="3943350"/>
            <a:ext cx="1290000" cy="41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Have adventures</a:t>
            </a:r>
            <a:endParaRPr>
              <a:solidFill>
                <a:schemeClr val="accent2"/>
              </a:solidFill>
              <a:latin typeface="Oxygen"/>
              <a:ea typeface="Oxygen"/>
              <a:cs typeface="Oxygen"/>
              <a:sym typeface="Oxygen"/>
            </a:endParaRPr>
          </a:p>
        </p:txBody>
      </p:sp>
      <p:sp>
        <p:nvSpPr>
          <p:cNvPr id="2770" name="Google Shape;2770;p58"/>
          <p:cNvSpPr txBox="1"/>
          <p:nvPr/>
        </p:nvSpPr>
        <p:spPr>
          <a:xfrm>
            <a:off x="2155475" y="2670475"/>
            <a:ext cx="1414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Female</a:t>
            </a:r>
            <a:endParaRPr b="1" sz="2000">
              <a:solidFill>
                <a:schemeClr val="accent2"/>
              </a:solidFill>
              <a:latin typeface="Raleway"/>
              <a:ea typeface="Raleway"/>
              <a:cs typeface="Raleway"/>
              <a:sym typeface="Raleway"/>
            </a:endParaRPr>
          </a:p>
        </p:txBody>
      </p:sp>
      <p:sp>
        <p:nvSpPr>
          <p:cNvPr id="2771" name="Google Shape;2771;p58"/>
          <p:cNvSpPr txBox="1"/>
          <p:nvPr/>
        </p:nvSpPr>
        <p:spPr>
          <a:xfrm>
            <a:off x="2155475" y="3465225"/>
            <a:ext cx="1414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500">
                <a:solidFill>
                  <a:schemeClr val="accent2"/>
                </a:solidFill>
                <a:latin typeface="Raleway"/>
                <a:ea typeface="Raleway"/>
                <a:cs typeface="Raleway"/>
                <a:sym typeface="Raleway"/>
              </a:rPr>
              <a:t>75</a:t>
            </a:r>
            <a:r>
              <a:rPr b="1" lang="en" sz="3500">
                <a:solidFill>
                  <a:schemeClr val="accent2"/>
                </a:solidFill>
                <a:latin typeface="Raleway"/>
                <a:ea typeface="Raleway"/>
                <a:cs typeface="Raleway"/>
                <a:sym typeface="Raleway"/>
              </a:rPr>
              <a:t>%</a:t>
            </a:r>
            <a:endParaRPr b="1" sz="3500">
              <a:solidFill>
                <a:schemeClr val="accent2"/>
              </a:solidFill>
              <a:latin typeface="Raleway"/>
              <a:ea typeface="Raleway"/>
              <a:cs typeface="Raleway"/>
              <a:sym typeface="Raleway"/>
            </a:endParaRPr>
          </a:p>
        </p:txBody>
      </p:sp>
      <p:sp>
        <p:nvSpPr>
          <p:cNvPr id="2772" name="Google Shape;2772;p58"/>
          <p:cNvSpPr txBox="1"/>
          <p:nvPr/>
        </p:nvSpPr>
        <p:spPr>
          <a:xfrm>
            <a:off x="2155475" y="3992925"/>
            <a:ext cx="1414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M</a:t>
            </a:r>
            <a:r>
              <a:rPr b="1" lang="en" sz="2000">
                <a:solidFill>
                  <a:schemeClr val="accent2"/>
                </a:solidFill>
                <a:latin typeface="Raleway"/>
                <a:ea typeface="Raleway"/>
                <a:cs typeface="Raleway"/>
                <a:sym typeface="Raleway"/>
              </a:rPr>
              <a:t>ale</a:t>
            </a:r>
            <a:endParaRPr b="1" sz="2000">
              <a:solidFill>
                <a:schemeClr val="accent2"/>
              </a:solidFill>
              <a:latin typeface="Raleway"/>
              <a:ea typeface="Raleway"/>
              <a:cs typeface="Raleway"/>
              <a:sym typeface="Raleway"/>
            </a:endParaRPr>
          </a:p>
        </p:txBody>
      </p:sp>
      <p:sp>
        <p:nvSpPr>
          <p:cNvPr id="2773" name="Google Shape;2773;p58"/>
          <p:cNvSpPr/>
          <p:nvPr/>
        </p:nvSpPr>
        <p:spPr>
          <a:xfrm>
            <a:off x="4903125" y="1907700"/>
            <a:ext cx="2595000" cy="3039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8"/>
          <p:cNvSpPr txBox="1"/>
          <p:nvPr/>
        </p:nvSpPr>
        <p:spPr>
          <a:xfrm>
            <a:off x="719999" y="1362600"/>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Gender</a:t>
            </a:r>
            <a:endParaRPr b="1" sz="2000">
              <a:solidFill>
                <a:schemeClr val="lt2"/>
              </a:solidFill>
              <a:latin typeface="Raleway"/>
              <a:ea typeface="Raleway"/>
              <a:cs typeface="Raleway"/>
              <a:sym typeface="Raleway"/>
            </a:endParaRPr>
          </a:p>
        </p:txBody>
      </p:sp>
      <p:sp>
        <p:nvSpPr>
          <p:cNvPr id="2775" name="Google Shape;2775;p58"/>
          <p:cNvSpPr txBox="1"/>
          <p:nvPr/>
        </p:nvSpPr>
        <p:spPr>
          <a:xfrm>
            <a:off x="4006899" y="1362600"/>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Age</a:t>
            </a:r>
            <a:endParaRPr b="1" sz="2000">
              <a:solidFill>
                <a:schemeClr val="lt2"/>
              </a:solidFill>
              <a:latin typeface="Raleway"/>
              <a:ea typeface="Raleway"/>
              <a:cs typeface="Raleway"/>
              <a:sym typeface="Raleway"/>
            </a:endParaRPr>
          </a:p>
        </p:txBody>
      </p:sp>
      <p:sp>
        <p:nvSpPr>
          <p:cNvPr id="2776" name="Google Shape;2776;p58"/>
          <p:cNvSpPr/>
          <p:nvPr/>
        </p:nvSpPr>
        <p:spPr>
          <a:xfrm>
            <a:off x="4903125" y="1907700"/>
            <a:ext cx="572700" cy="303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8"/>
          <p:cNvSpPr txBox="1"/>
          <p:nvPr/>
        </p:nvSpPr>
        <p:spPr>
          <a:xfrm>
            <a:off x="4006900" y="1890300"/>
            <a:ext cx="859500" cy="33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Raleway"/>
                <a:ea typeface="Raleway"/>
                <a:cs typeface="Raleway"/>
                <a:sym typeface="Raleway"/>
              </a:rPr>
              <a:t>15%</a:t>
            </a:r>
            <a:endParaRPr b="1" sz="2000">
              <a:solidFill>
                <a:schemeClr val="lt2"/>
              </a:solidFill>
              <a:latin typeface="Raleway"/>
              <a:ea typeface="Raleway"/>
              <a:cs typeface="Raleway"/>
              <a:sym typeface="Raleway"/>
            </a:endParaRPr>
          </a:p>
        </p:txBody>
      </p:sp>
      <p:sp>
        <p:nvSpPr>
          <p:cNvPr id="2778" name="Google Shape;2778;p58"/>
          <p:cNvSpPr txBox="1"/>
          <p:nvPr>
            <p:ph idx="4294967295" type="subTitle"/>
          </p:nvPr>
        </p:nvSpPr>
        <p:spPr>
          <a:xfrm>
            <a:off x="7555050" y="1890288"/>
            <a:ext cx="762000" cy="33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rPr>
              <a:t>25-35</a:t>
            </a:r>
            <a:endParaRPr>
              <a:solidFill>
                <a:schemeClr val="lt2"/>
              </a:solidFill>
            </a:endParaRPr>
          </a:p>
        </p:txBody>
      </p:sp>
      <p:sp>
        <p:nvSpPr>
          <p:cNvPr id="2779" name="Google Shape;2779;p58"/>
          <p:cNvSpPr/>
          <p:nvPr/>
        </p:nvSpPr>
        <p:spPr>
          <a:xfrm>
            <a:off x="4903125" y="2384700"/>
            <a:ext cx="2595000" cy="3039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8"/>
          <p:cNvSpPr/>
          <p:nvPr/>
        </p:nvSpPr>
        <p:spPr>
          <a:xfrm>
            <a:off x="4903125" y="2384700"/>
            <a:ext cx="1136700" cy="3039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8"/>
          <p:cNvSpPr txBox="1"/>
          <p:nvPr/>
        </p:nvSpPr>
        <p:spPr>
          <a:xfrm>
            <a:off x="4006900" y="2367307"/>
            <a:ext cx="859500" cy="33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Raleway"/>
                <a:ea typeface="Raleway"/>
                <a:cs typeface="Raleway"/>
                <a:sym typeface="Raleway"/>
              </a:rPr>
              <a:t>30%</a:t>
            </a:r>
            <a:endParaRPr b="1" sz="2000">
              <a:solidFill>
                <a:schemeClr val="lt2"/>
              </a:solidFill>
              <a:latin typeface="Raleway"/>
              <a:ea typeface="Raleway"/>
              <a:cs typeface="Raleway"/>
              <a:sym typeface="Raleway"/>
            </a:endParaRPr>
          </a:p>
        </p:txBody>
      </p:sp>
      <p:sp>
        <p:nvSpPr>
          <p:cNvPr id="2782" name="Google Shape;2782;p58"/>
          <p:cNvSpPr txBox="1"/>
          <p:nvPr>
            <p:ph idx="4294967295" type="subTitle"/>
          </p:nvPr>
        </p:nvSpPr>
        <p:spPr>
          <a:xfrm>
            <a:off x="7555050" y="2367300"/>
            <a:ext cx="762000" cy="33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rPr>
              <a:t>36-45</a:t>
            </a:r>
            <a:endParaRPr>
              <a:solidFill>
                <a:schemeClr val="lt2"/>
              </a:solidFill>
            </a:endParaRPr>
          </a:p>
        </p:txBody>
      </p:sp>
      <p:sp>
        <p:nvSpPr>
          <p:cNvPr id="2783" name="Google Shape;2783;p58"/>
          <p:cNvSpPr/>
          <p:nvPr/>
        </p:nvSpPr>
        <p:spPr>
          <a:xfrm>
            <a:off x="4903125" y="2861700"/>
            <a:ext cx="2595000" cy="3039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8"/>
          <p:cNvSpPr/>
          <p:nvPr/>
        </p:nvSpPr>
        <p:spPr>
          <a:xfrm>
            <a:off x="4903125" y="2861700"/>
            <a:ext cx="1472100" cy="303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8"/>
          <p:cNvSpPr txBox="1"/>
          <p:nvPr/>
        </p:nvSpPr>
        <p:spPr>
          <a:xfrm>
            <a:off x="4006900" y="2844301"/>
            <a:ext cx="859500" cy="33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Raleway"/>
                <a:ea typeface="Raleway"/>
                <a:cs typeface="Raleway"/>
                <a:sym typeface="Raleway"/>
              </a:rPr>
              <a:t>55</a:t>
            </a:r>
            <a:r>
              <a:rPr b="1" lang="en" sz="2000">
                <a:solidFill>
                  <a:schemeClr val="lt2"/>
                </a:solidFill>
                <a:latin typeface="Raleway"/>
                <a:ea typeface="Raleway"/>
                <a:cs typeface="Raleway"/>
                <a:sym typeface="Raleway"/>
              </a:rPr>
              <a:t>%</a:t>
            </a:r>
            <a:endParaRPr b="1" sz="2000">
              <a:solidFill>
                <a:schemeClr val="lt2"/>
              </a:solidFill>
              <a:latin typeface="Raleway"/>
              <a:ea typeface="Raleway"/>
              <a:cs typeface="Raleway"/>
              <a:sym typeface="Raleway"/>
            </a:endParaRPr>
          </a:p>
        </p:txBody>
      </p:sp>
      <p:sp>
        <p:nvSpPr>
          <p:cNvPr id="2786" name="Google Shape;2786;p58"/>
          <p:cNvSpPr txBox="1"/>
          <p:nvPr>
            <p:ph idx="4294967295" type="subTitle"/>
          </p:nvPr>
        </p:nvSpPr>
        <p:spPr>
          <a:xfrm>
            <a:off x="7555050" y="2844300"/>
            <a:ext cx="762000" cy="33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rPr>
              <a:t>46-55</a:t>
            </a:r>
            <a:endParaRPr>
              <a:solidFill>
                <a:schemeClr val="lt2"/>
              </a:solidFill>
            </a:endParaRPr>
          </a:p>
        </p:txBody>
      </p:sp>
      <p:sp>
        <p:nvSpPr>
          <p:cNvPr id="2787" name="Google Shape;2787;p58"/>
          <p:cNvSpPr txBox="1"/>
          <p:nvPr/>
        </p:nvSpPr>
        <p:spPr>
          <a:xfrm>
            <a:off x="4006899" y="3338700"/>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Interest</a:t>
            </a:r>
            <a:endParaRPr b="1" sz="2000">
              <a:solidFill>
                <a:schemeClr val="lt2"/>
              </a:solidFill>
              <a:latin typeface="Raleway"/>
              <a:ea typeface="Raleway"/>
              <a:cs typeface="Raleway"/>
              <a:sym typeface="Raleway"/>
            </a:endParaRPr>
          </a:p>
        </p:txBody>
      </p:sp>
      <p:sp>
        <p:nvSpPr>
          <p:cNvPr id="2788" name="Google Shape;2788;p58"/>
          <p:cNvSpPr/>
          <p:nvPr/>
        </p:nvSpPr>
        <p:spPr>
          <a:xfrm>
            <a:off x="4089400" y="3991350"/>
            <a:ext cx="572700" cy="572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8"/>
          <p:cNvSpPr/>
          <p:nvPr/>
        </p:nvSpPr>
        <p:spPr>
          <a:xfrm>
            <a:off x="4799326" y="4469851"/>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8"/>
          <p:cNvSpPr/>
          <p:nvPr/>
        </p:nvSpPr>
        <p:spPr>
          <a:xfrm>
            <a:off x="4923767" y="4469851"/>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8"/>
          <p:cNvSpPr/>
          <p:nvPr/>
        </p:nvSpPr>
        <p:spPr>
          <a:xfrm>
            <a:off x="5048208" y="4469851"/>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8"/>
          <p:cNvSpPr/>
          <p:nvPr/>
        </p:nvSpPr>
        <p:spPr>
          <a:xfrm>
            <a:off x="5172649" y="4469851"/>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8"/>
          <p:cNvSpPr/>
          <p:nvPr/>
        </p:nvSpPr>
        <p:spPr>
          <a:xfrm>
            <a:off x="5297090" y="4469851"/>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8"/>
          <p:cNvSpPr/>
          <p:nvPr/>
        </p:nvSpPr>
        <p:spPr>
          <a:xfrm>
            <a:off x="5421531" y="4469851"/>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8"/>
          <p:cNvSpPr/>
          <p:nvPr/>
        </p:nvSpPr>
        <p:spPr>
          <a:xfrm>
            <a:off x="5545972" y="4469851"/>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8"/>
          <p:cNvSpPr/>
          <p:nvPr/>
        </p:nvSpPr>
        <p:spPr>
          <a:xfrm>
            <a:off x="5670413" y="4469851"/>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8"/>
          <p:cNvSpPr/>
          <p:nvPr/>
        </p:nvSpPr>
        <p:spPr>
          <a:xfrm>
            <a:off x="5794854" y="4469851"/>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8"/>
          <p:cNvSpPr/>
          <p:nvPr/>
        </p:nvSpPr>
        <p:spPr>
          <a:xfrm>
            <a:off x="5919295" y="4469851"/>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8"/>
          <p:cNvSpPr txBox="1"/>
          <p:nvPr/>
        </p:nvSpPr>
        <p:spPr>
          <a:xfrm>
            <a:off x="6928325" y="3945675"/>
            <a:ext cx="1290000" cy="41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Learn a</a:t>
            </a:r>
            <a:r>
              <a:rPr lang="en">
                <a:solidFill>
                  <a:schemeClr val="accent2"/>
                </a:solidFill>
                <a:latin typeface="Oxygen"/>
                <a:ea typeface="Oxygen"/>
                <a:cs typeface="Oxygen"/>
                <a:sym typeface="Oxygen"/>
              </a:rPr>
              <a:t> new </a:t>
            </a:r>
            <a:r>
              <a:rPr lang="en">
                <a:solidFill>
                  <a:schemeClr val="accent2"/>
                </a:solidFill>
                <a:latin typeface="Oxygen"/>
                <a:ea typeface="Oxygen"/>
                <a:cs typeface="Oxygen"/>
                <a:sym typeface="Oxygen"/>
              </a:rPr>
              <a:t>language</a:t>
            </a:r>
            <a:endParaRPr>
              <a:solidFill>
                <a:schemeClr val="accent2"/>
              </a:solidFill>
              <a:latin typeface="Oxygen"/>
              <a:ea typeface="Oxygen"/>
              <a:cs typeface="Oxygen"/>
              <a:sym typeface="Oxygen"/>
            </a:endParaRPr>
          </a:p>
        </p:txBody>
      </p:sp>
      <p:sp>
        <p:nvSpPr>
          <p:cNvPr id="2800" name="Google Shape;2800;p58"/>
          <p:cNvSpPr/>
          <p:nvPr/>
        </p:nvSpPr>
        <p:spPr>
          <a:xfrm>
            <a:off x="6292625" y="3991350"/>
            <a:ext cx="572700" cy="572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8"/>
          <p:cNvSpPr/>
          <p:nvPr/>
        </p:nvSpPr>
        <p:spPr>
          <a:xfrm>
            <a:off x="7002551"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8"/>
          <p:cNvSpPr/>
          <p:nvPr/>
        </p:nvSpPr>
        <p:spPr>
          <a:xfrm>
            <a:off x="7126992"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8"/>
          <p:cNvSpPr/>
          <p:nvPr/>
        </p:nvSpPr>
        <p:spPr>
          <a:xfrm>
            <a:off x="7251433"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8"/>
          <p:cNvSpPr/>
          <p:nvPr/>
        </p:nvSpPr>
        <p:spPr>
          <a:xfrm>
            <a:off x="7375874"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8"/>
          <p:cNvSpPr/>
          <p:nvPr/>
        </p:nvSpPr>
        <p:spPr>
          <a:xfrm>
            <a:off x="7500315"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8"/>
          <p:cNvSpPr/>
          <p:nvPr/>
        </p:nvSpPr>
        <p:spPr>
          <a:xfrm>
            <a:off x="7624756"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8"/>
          <p:cNvSpPr/>
          <p:nvPr/>
        </p:nvSpPr>
        <p:spPr>
          <a:xfrm>
            <a:off x="7749197"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8"/>
          <p:cNvSpPr/>
          <p:nvPr/>
        </p:nvSpPr>
        <p:spPr>
          <a:xfrm>
            <a:off x="7873638" y="4472176"/>
            <a:ext cx="95700" cy="957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8"/>
          <p:cNvSpPr/>
          <p:nvPr/>
        </p:nvSpPr>
        <p:spPr>
          <a:xfrm>
            <a:off x="7998079" y="4472176"/>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8"/>
          <p:cNvSpPr/>
          <p:nvPr/>
        </p:nvSpPr>
        <p:spPr>
          <a:xfrm>
            <a:off x="8122520" y="4472176"/>
            <a:ext cx="95700" cy="95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1" name="Google Shape;2811;p58"/>
          <p:cNvGrpSpPr/>
          <p:nvPr/>
        </p:nvGrpSpPr>
        <p:grpSpPr>
          <a:xfrm>
            <a:off x="6470680" y="4138453"/>
            <a:ext cx="244860" cy="289196"/>
            <a:chOff x="8133425" y="2610125"/>
            <a:chExt cx="295475" cy="348975"/>
          </a:xfrm>
        </p:grpSpPr>
        <p:sp>
          <p:nvSpPr>
            <p:cNvPr id="2812" name="Google Shape;2812;p58"/>
            <p:cNvSpPr/>
            <p:nvPr/>
          </p:nvSpPr>
          <p:spPr>
            <a:xfrm>
              <a:off x="8133425" y="2610125"/>
              <a:ext cx="295475" cy="348975"/>
            </a:xfrm>
            <a:custGeom>
              <a:rect b="b" l="l" r="r" t="t"/>
              <a:pathLst>
                <a:path extrusionOk="0" h="13959" w="11819">
                  <a:moveTo>
                    <a:pt x="9585" y="0"/>
                  </a:moveTo>
                  <a:lnTo>
                    <a:pt x="8515" y="954"/>
                  </a:lnTo>
                  <a:lnTo>
                    <a:pt x="8817" y="1257"/>
                  </a:lnTo>
                  <a:cubicBezTo>
                    <a:pt x="10958" y="3397"/>
                    <a:pt x="10958" y="6677"/>
                    <a:pt x="8817" y="8817"/>
                  </a:cubicBezTo>
                  <a:cubicBezTo>
                    <a:pt x="7840" y="9794"/>
                    <a:pt x="6491" y="10376"/>
                    <a:pt x="5025" y="10376"/>
                  </a:cubicBezTo>
                  <a:cubicBezTo>
                    <a:pt x="3676" y="10376"/>
                    <a:pt x="2327" y="9794"/>
                    <a:pt x="1257" y="8817"/>
                  </a:cubicBezTo>
                  <a:lnTo>
                    <a:pt x="954" y="8515"/>
                  </a:lnTo>
                  <a:lnTo>
                    <a:pt x="0" y="9492"/>
                  </a:lnTo>
                  <a:lnTo>
                    <a:pt x="582" y="10074"/>
                  </a:lnTo>
                  <a:lnTo>
                    <a:pt x="954" y="9678"/>
                  </a:lnTo>
                  <a:cubicBezTo>
                    <a:pt x="2024" y="10562"/>
                    <a:pt x="3281" y="11051"/>
                    <a:pt x="4653" y="11144"/>
                  </a:cubicBezTo>
                  <a:lnTo>
                    <a:pt x="4653" y="12214"/>
                  </a:lnTo>
                  <a:lnTo>
                    <a:pt x="2699" y="12214"/>
                  </a:lnTo>
                  <a:lnTo>
                    <a:pt x="2699" y="13959"/>
                  </a:lnTo>
                  <a:lnTo>
                    <a:pt x="7468" y="13959"/>
                  </a:lnTo>
                  <a:lnTo>
                    <a:pt x="7468" y="12214"/>
                  </a:lnTo>
                  <a:lnTo>
                    <a:pt x="5421" y="12214"/>
                  </a:lnTo>
                  <a:lnTo>
                    <a:pt x="5421" y="11144"/>
                  </a:lnTo>
                  <a:cubicBezTo>
                    <a:pt x="6980" y="11051"/>
                    <a:pt x="8329" y="10469"/>
                    <a:pt x="9399" y="9399"/>
                  </a:cubicBezTo>
                  <a:cubicBezTo>
                    <a:pt x="11725" y="7073"/>
                    <a:pt x="11819" y="3397"/>
                    <a:pt x="9678" y="954"/>
                  </a:cubicBezTo>
                  <a:lnTo>
                    <a:pt x="10167" y="582"/>
                  </a:lnTo>
                  <a:lnTo>
                    <a:pt x="95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8"/>
            <p:cNvSpPr/>
            <p:nvPr/>
          </p:nvSpPr>
          <p:spPr>
            <a:xfrm>
              <a:off x="8317200" y="2685150"/>
              <a:ext cx="63425" cy="123325"/>
            </a:xfrm>
            <a:custGeom>
              <a:rect b="b" l="l" r="r" t="t"/>
              <a:pathLst>
                <a:path extrusionOk="0" h="4933" w="2537">
                  <a:moveTo>
                    <a:pt x="1746" y="0"/>
                  </a:moveTo>
                  <a:cubicBezTo>
                    <a:pt x="1746" y="93"/>
                    <a:pt x="1653" y="187"/>
                    <a:pt x="1653" y="280"/>
                  </a:cubicBezTo>
                  <a:cubicBezTo>
                    <a:pt x="1560" y="1164"/>
                    <a:pt x="1164" y="2420"/>
                    <a:pt x="1" y="3769"/>
                  </a:cubicBezTo>
                  <a:lnTo>
                    <a:pt x="1164" y="4932"/>
                  </a:lnTo>
                  <a:cubicBezTo>
                    <a:pt x="2327" y="3490"/>
                    <a:pt x="2537" y="1559"/>
                    <a:pt x="17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8"/>
            <p:cNvSpPr/>
            <p:nvPr/>
          </p:nvSpPr>
          <p:spPr>
            <a:xfrm>
              <a:off x="8179375" y="2706675"/>
              <a:ext cx="65150" cy="94825"/>
            </a:xfrm>
            <a:custGeom>
              <a:rect b="b" l="l" r="r" t="t"/>
              <a:pathLst>
                <a:path extrusionOk="0" h="3793" w="2606">
                  <a:moveTo>
                    <a:pt x="1443" y="0"/>
                  </a:moveTo>
                  <a:cubicBezTo>
                    <a:pt x="186" y="1466"/>
                    <a:pt x="0" y="2908"/>
                    <a:pt x="0" y="3792"/>
                  </a:cubicBezTo>
                  <a:lnTo>
                    <a:pt x="2606" y="1163"/>
                  </a:lnTo>
                  <a:lnTo>
                    <a:pt x="14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8"/>
            <p:cNvSpPr/>
            <p:nvPr/>
          </p:nvSpPr>
          <p:spPr>
            <a:xfrm>
              <a:off x="8229975" y="2656075"/>
              <a:ext cx="94825" cy="65150"/>
            </a:xfrm>
            <a:custGeom>
              <a:rect b="b" l="l" r="r" t="t"/>
              <a:pathLst>
                <a:path extrusionOk="0" h="2606" w="3793">
                  <a:moveTo>
                    <a:pt x="3025" y="0"/>
                  </a:moveTo>
                  <a:cubicBezTo>
                    <a:pt x="1954" y="186"/>
                    <a:pt x="977" y="675"/>
                    <a:pt x="0" y="1443"/>
                  </a:cubicBezTo>
                  <a:lnTo>
                    <a:pt x="1163" y="2606"/>
                  </a:lnTo>
                  <a:lnTo>
                    <a:pt x="37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8"/>
            <p:cNvSpPr/>
            <p:nvPr/>
          </p:nvSpPr>
          <p:spPr>
            <a:xfrm>
              <a:off x="8193900" y="2750275"/>
              <a:ext cx="94250" cy="65750"/>
            </a:xfrm>
            <a:custGeom>
              <a:rect b="b" l="l" r="r" t="t"/>
              <a:pathLst>
                <a:path extrusionOk="0" h="2630" w="3770">
                  <a:moveTo>
                    <a:pt x="2606" y="1"/>
                  </a:moveTo>
                  <a:lnTo>
                    <a:pt x="1" y="2630"/>
                  </a:lnTo>
                  <a:lnTo>
                    <a:pt x="769" y="2630"/>
                  </a:lnTo>
                  <a:cubicBezTo>
                    <a:pt x="1839" y="2444"/>
                    <a:pt x="2909" y="1955"/>
                    <a:pt x="3770" y="1164"/>
                  </a:cubicBezTo>
                  <a:lnTo>
                    <a:pt x="26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8"/>
            <p:cNvSpPr/>
            <p:nvPr/>
          </p:nvSpPr>
          <p:spPr>
            <a:xfrm>
              <a:off x="8273600" y="2670600"/>
              <a:ext cx="65725" cy="94250"/>
            </a:xfrm>
            <a:custGeom>
              <a:rect b="b" l="l" r="r" t="t"/>
              <a:pathLst>
                <a:path extrusionOk="0" h="3770" w="2629">
                  <a:moveTo>
                    <a:pt x="2629" y="1"/>
                  </a:moveTo>
                  <a:lnTo>
                    <a:pt x="0" y="2606"/>
                  </a:lnTo>
                  <a:lnTo>
                    <a:pt x="1163" y="3770"/>
                  </a:lnTo>
                  <a:cubicBezTo>
                    <a:pt x="2047" y="2816"/>
                    <a:pt x="2443" y="1839"/>
                    <a:pt x="2629" y="769"/>
                  </a:cubicBezTo>
                  <a:lnTo>
                    <a:pt x="26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8"/>
            <p:cNvSpPr/>
            <p:nvPr/>
          </p:nvSpPr>
          <p:spPr>
            <a:xfrm>
              <a:off x="8186350" y="2623025"/>
              <a:ext cx="126225" cy="54575"/>
            </a:xfrm>
            <a:custGeom>
              <a:rect b="b" l="l" r="r" t="t"/>
              <a:pathLst>
                <a:path extrusionOk="0" h="2183" w="5049">
                  <a:moveTo>
                    <a:pt x="2871" y="0"/>
                  </a:moveTo>
                  <a:cubicBezTo>
                    <a:pt x="1855" y="0"/>
                    <a:pt x="849" y="346"/>
                    <a:pt x="0" y="1020"/>
                  </a:cubicBezTo>
                  <a:lnTo>
                    <a:pt x="1164" y="2183"/>
                  </a:lnTo>
                  <a:cubicBezTo>
                    <a:pt x="2536" y="1020"/>
                    <a:pt x="3792" y="648"/>
                    <a:pt x="4770" y="555"/>
                  </a:cubicBezTo>
                  <a:lnTo>
                    <a:pt x="5049" y="555"/>
                  </a:lnTo>
                  <a:cubicBezTo>
                    <a:pt x="4354" y="183"/>
                    <a:pt x="3609" y="0"/>
                    <a:pt x="28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8"/>
            <p:cNvSpPr/>
            <p:nvPr/>
          </p:nvSpPr>
          <p:spPr>
            <a:xfrm>
              <a:off x="8138075" y="2663050"/>
              <a:ext cx="62850" cy="123900"/>
            </a:xfrm>
            <a:custGeom>
              <a:rect b="b" l="l" r="r" t="t"/>
              <a:pathLst>
                <a:path extrusionOk="0" h="4956" w="2514">
                  <a:moveTo>
                    <a:pt x="1350" y="0"/>
                  </a:moveTo>
                  <a:cubicBezTo>
                    <a:pt x="187" y="1466"/>
                    <a:pt x="1" y="3397"/>
                    <a:pt x="885" y="4956"/>
                  </a:cubicBezTo>
                  <a:lnTo>
                    <a:pt x="885" y="4653"/>
                  </a:lnTo>
                  <a:cubicBezTo>
                    <a:pt x="978" y="3792"/>
                    <a:pt x="1350" y="2536"/>
                    <a:pt x="2513" y="1164"/>
                  </a:cubicBezTo>
                  <a:lnTo>
                    <a:pt x="13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8"/>
            <p:cNvSpPr/>
            <p:nvPr/>
          </p:nvSpPr>
          <p:spPr>
            <a:xfrm>
              <a:off x="8208450" y="2793900"/>
              <a:ext cx="123325" cy="55875"/>
            </a:xfrm>
            <a:custGeom>
              <a:rect b="b" l="l" r="r" t="t"/>
              <a:pathLst>
                <a:path extrusionOk="0" h="2235" w="4933">
                  <a:moveTo>
                    <a:pt x="3769" y="1"/>
                  </a:moveTo>
                  <a:cubicBezTo>
                    <a:pt x="2513" y="1164"/>
                    <a:pt x="1164" y="1559"/>
                    <a:pt x="280" y="1652"/>
                  </a:cubicBezTo>
                  <a:lnTo>
                    <a:pt x="0" y="1652"/>
                  </a:lnTo>
                  <a:cubicBezTo>
                    <a:pt x="675" y="2048"/>
                    <a:pt x="1350" y="2234"/>
                    <a:pt x="2024" y="2234"/>
                  </a:cubicBezTo>
                  <a:cubicBezTo>
                    <a:pt x="3095" y="2234"/>
                    <a:pt x="4072" y="1862"/>
                    <a:pt x="4932" y="1164"/>
                  </a:cubicBezTo>
                  <a:lnTo>
                    <a:pt x="37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 name="Google Shape;2821;p58"/>
          <p:cNvGrpSpPr/>
          <p:nvPr/>
        </p:nvGrpSpPr>
        <p:grpSpPr>
          <a:xfrm>
            <a:off x="4235444" y="4131106"/>
            <a:ext cx="280615" cy="303887"/>
            <a:chOff x="3536475" y="2619425"/>
            <a:chExt cx="322250" cy="348975"/>
          </a:xfrm>
        </p:grpSpPr>
        <p:sp>
          <p:nvSpPr>
            <p:cNvPr id="2822" name="Google Shape;2822;p58"/>
            <p:cNvSpPr/>
            <p:nvPr/>
          </p:nvSpPr>
          <p:spPr>
            <a:xfrm>
              <a:off x="3536475" y="2619425"/>
              <a:ext cx="147750" cy="65750"/>
            </a:xfrm>
            <a:custGeom>
              <a:rect b="b" l="l" r="r" t="t"/>
              <a:pathLst>
                <a:path extrusionOk="0" h="2630" w="5910">
                  <a:moveTo>
                    <a:pt x="3002" y="1"/>
                  </a:moveTo>
                  <a:cubicBezTo>
                    <a:pt x="1443" y="1"/>
                    <a:pt x="187" y="1071"/>
                    <a:pt x="1" y="2629"/>
                  </a:cubicBezTo>
                  <a:lnTo>
                    <a:pt x="1443" y="2629"/>
                  </a:lnTo>
                  <a:cubicBezTo>
                    <a:pt x="2118" y="1955"/>
                    <a:pt x="3095" y="1559"/>
                    <a:pt x="4072" y="1559"/>
                  </a:cubicBezTo>
                  <a:cubicBezTo>
                    <a:pt x="4747" y="1559"/>
                    <a:pt x="5328" y="1745"/>
                    <a:pt x="5910" y="2048"/>
                  </a:cubicBezTo>
                  <a:cubicBezTo>
                    <a:pt x="5514" y="885"/>
                    <a:pt x="4351" y="1"/>
                    <a:pt x="3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8"/>
            <p:cNvSpPr/>
            <p:nvPr/>
          </p:nvSpPr>
          <p:spPr>
            <a:xfrm>
              <a:off x="3560325" y="2680500"/>
              <a:ext cx="123900" cy="121000"/>
            </a:xfrm>
            <a:custGeom>
              <a:rect b="b" l="l" r="r" t="t"/>
              <a:pathLst>
                <a:path extrusionOk="0" h="4840" w="4956">
                  <a:moveTo>
                    <a:pt x="3118" y="0"/>
                  </a:moveTo>
                  <a:cubicBezTo>
                    <a:pt x="2234" y="0"/>
                    <a:pt x="1466" y="279"/>
                    <a:pt x="978" y="861"/>
                  </a:cubicBezTo>
                  <a:cubicBezTo>
                    <a:pt x="396" y="1443"/>
                    <a:pt x="1" y="2210"/>
                    <a:pt x="1" y="3001"/>
                  </a:cubicBezTo>
                  <a:cubicBezTo>
                    <a:pt x="1" y="3676"/>
                    <a:pt x="303" y="4258"/>
                    <a:pt x="675" y="4839"/>
                  </a:cubicBezTo>
                  <a:lnTo>
                    <a:pt x="4956" y="582"/>
                  </a:lnTo>
                  <a:cubicBezTo>
                    <a:pt x="4374" y="186"/>
                    <a:pt x="3793" y="0"/>
                    <a:pt x="3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8"/>
            <p:cNvSpPr/>
            <p:nvPr/>
          </p:nvSpPr>
          <p:spPr>
            <a:xfrm>
              <a:off x="3676650" y="2917775"/>
              <a:ext cx="43650" cy="50625"/>
            </a:xfrm>
            <a:custGeom>
              <a:rect b="b" l="l" r="r" t="t"/>
              <a:pathLst>
                <a:path extrusionOk="0" h="2025" w="1746">
                  <a:moveTo>
                    <a:pt x="0" y="1"/>
                  </a:moveTo>
                  <a:lnTo>
                    <a:pt x="0" y="2025"/>
                  </a:lnTo>
                  <a:lnTo>
                    <a:pt x="1745" y="2025"/>
                  </a:lnTo>
                  <a:lnTo>
                    <a:pt x="1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8"/>
            <p:cNvSpPr/>
            <p:nvPr/>
          </p:nvSpPr>
          <p:spPr>
            <a:xfrm>
              <a:off x="3678975" y="2847400"/>
              <a:ext cx="39000" cy="51225"/>
            </a:xfrm>
            <a:custGeom>
              <a:rect b="b" l="l" r="r" t="t"/>
              <a:pathLst>
                <a:path extrusionOk="0" h="2049" w="1560">
                  <a:moveTo>
                    <a:pt x="1" y="1"/>
                  </a:moveTo>
                  <a:lnTo>
                    <a:pt x="1" y="2048"/>
                  </a:lnTo>
                  <a:lnTo>
                    <a:pt x="1559" y="2048"/>
                  </a:lnTo>
                  <a:lnTo>
                    <a:pt x="14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8"/>
            <p:cNvSpPr/>
            <p:nvPr/>
          </p:nvSpPr>
          <p:spPr>
            <a:xfrm>
              <a:off x="3681875" y="2777050"/>
              <a:ext cx="33775" cy="51200"/>
            </a:xfrm>
            <a:custGeom>
              <a:rect b="b" l="l" r="r" t="t"/>
              <a:pathLst>
                <a:path extrusionOk="0" h="2048" w="1351">
                  <a:moveTo>
                    <a:pt x="1" y="0"/>
                  </a:moveTo>
                  <a:lnTo>
                    <a:pt x="1" y="2047"/>
                  </a:lnTo>
                  <a:lnTo>
                    <a:pt x="1350" y="2047"/>
                  </a:lnTo>
                  <a:lnTo>
                    <a:pt x="12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8"/>
            <p:cNvSpPr/>
            <p:nvPr/>
          </p:nvSpPr>
          <p:spPr>
            <a:xfrm>
              <a:off x="3684200" y="2709575"/>
              <a:ext cx="29125" cy="48300"/>
            </a:xfrm>
            <a:custGeom>
              <a:rect b="b" l="l" r="r" t="t"/>
              <a:pathLst>
                <a:path extrusionOk="0" h="1932" w="1165">
                  <a:moveTo>
                    <a:pt x="583" y="1"/>
                  </a:moveTo>
                  <a:lnTo>
                    <a:pt x="1" y="582"/>
                  </a:lnTo>
                  <a:lnTo>
                    <a:pt x="1" y="1931"/>
                  </a:lnTo>
                  <a:lnTo>
                    <a:pt x="1164" y="1931"/>
                  </a:lnTo>
                  <a:lnTo>
                    <a:pt x="1164" y="582"/>
                  </a:lnTo>
                  <a:lnTo>
                    <a:pt x="5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8"/>
            <p:cNvSpPr/>
            <p:nvPr/>
          </p:nvSpPr>
          <p:spPr>
            <a:xfrm>
              <a:off x="3713300" y="2680500"/>
              <a:ext cx="120975" cy="121000"/>
            </a:xfrm>
            <a:custGeom>
              <a:rect b="b" l="l" r="r" t="t"/>
              <a:pathLst>
                <a:path extrusionOk="0" h="4840" w="4839">
                  <a:moveTo>
                    <a:pt x="1838" y="0"/>
                  </a:moveTo>
                  <a:cubicBezTo>
                    <a:pt x="1163" y="0"/>
                    <a:pt x="489" y="186"/>
                    <a:pt x="0" y="582"/>
                  </a:cubicBezTo>
                  <a:lnTo>
                    <a:pt x="4257" y="4839"/>
                  </a:lnTo>
                  <a:cubicBezTo>
                    <a:pt x="4653" y="4258"/>
                    <a:pt x="4839" y="3676"/>
                    <a:pt x="4839" y="3001"/>
                  </a:cubicBezTo>
                  <a:cubicBezTo>
                    <a:pt x="4839" y="2210"/>
                    <a:pt x="4560" y="1443"/>
                    <a:pt x="3978" y="861"/>
                  </a:cubicBezTo>
                  <a:cubicBezTo>
                    <a:pt x="3397" y="279"/>
                    <a:pt x="2606" y="0"/>
                    <a:pt x="1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8"/>
            <p:cNvSpPr/>
            <p:nvPr/>
          </p:nvSpPr>
          <p:spPr>
            <a:xfrm>
              <a:off x="3713300" y="2619425"/>
              <a:ext cx="145425" cy="65750"/>
            </a:xfrm>
            <a:custGeom>
              <a:rect b="b" l="l" r="r" t="t"/>
              <a:pathLst>
                <a:path extrusionOk="0" h="2630" w="5817">
                  <a:moveTo>
                    <a:pt x="2815" y="1"/>
                  </a:moveTo>
                  <a:cubicBezTo>
                    <a:pt x="1442" y="1"/>
                    <a:pt x="372" y="885"/>
                    <a:pt x="0" y="2048"/>
                  </a:cubicBezTo>
                  <a:cubicBezTo>
                    <a:pt x="489" y="1745"/>
                    <a:pt x="1163" y="1559"/>
                    <a:pt x="1838" y="1559"/>
                  </a:cubicBezTo>
                  <a:cubicBezTo>
                    <a:pt x="2815" y="1559"/>
                    <a:pt x="3676" y="1955"/>
                    <a:pt x="4444" y="2629"/>
                  </a:cubicBezTo>
                  <a:lnTo>
                    <a:pt x="5816" y="2629"/>
                  </a:lnTo>
                  <a:cubicBezTo>
                    <a:pt x="5607" y="1071"/>
                    <a:pt x="4350" y="1"/>
                    <a:pt x="28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3" name="Shape 2833"/>
        <p:cNvGrpSpPr/>
        <p:nvPr/>
      </p:nvGrpSpPr>
      <p:grpSpPr>
        <a:xfrm>
          <a:off x="0" y="0"/>
          <a:ext cx="0" cy="0"/>
          <a:chOff x="0" y="0"/>
          <a:chExt cx="0" cy="0"/>
        </a:xfrm>
      </p:grpSpPr>
      <p:sp>
        <p:nvSpPr>
          <p:cNvPr id="2834" name="Google Shape;2834;p59"/>
          <p:cNvSpPr/>
          <p:nvPr/>
        </p:nvSpPr>
        <p:spPr>
          <a:xfrm>
            <a:off x="4917350" y="1929125"/>
            <a:ext cx="2973900" cy="2595900"/>
          </a:xfrm>
          <a:prstGeom prst="roundRect">
            <a:avLst>
              <a:gd fmla="val 105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9"/>
          <p:cNvSpPr/>
          <p:nvPr/>
        </p:nvSpPr>
        <p:spPr>
          <a:xfrm>
            <a:off x="1252775" y="1947991"/>
            <a:ext cx="2973900" cy="2595900"/>
          </a:xfrm>
          <a:prstGeom prst="roundRect">
            <a:avLst>
              <a:gd fmla="val 105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9"/>
          <p:cNvSpPr txBox="1"/>
          <p:nvPr>
            <p:ph type="title"/>
          </p:nvPr>
        </p:nvSpPr>
        <p:spPr>
          <a:xfrm>
            <a:off x="3724000" y="445025"/>
            <a:ext cx="47001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COMPETITOR ANALYSIS</a:t>
            </a:r>
            <a:endParaRPr/>
          </a:p>
        </p:txBody>
      </p:sp>
      <p:sp>
        <p:nvSpPr>
          <p:cNvPr id="2837" name="Google Shape;2837;p59"/>
          <p:cNvSpPr txBox="1"/>
          <p:nvPr>
            <p:ph idx="1" type="subTitle"/>
          </p:nvPr>
        </p:nvSpPr>
        <p:spPr>
          <a:xfrm>
            <a:off x="1349050" y="2275200"/>
            <a:ext cx="27813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Strengths</a:t>
            </a:r>
            <a:endParaRPr/>
          </a:p>
        </p:txBody>
      </p:sp>
      <p:sp>
        <p:nvSpPr>
          <p:cNvPr id="2838" name="Google Shape;2838;p59"/>
          <p:cNvSpPr txBox="1"/>
          <p:nvPr>
            <p:ph idx="2" type="subTitle"/>
          </p:nvPr>
        </p:nvSpPr>
        <p:spPr>
          <a:xfrm>
            <a:off x="5013638" y="2261725"/>
            <a:ext cx="27813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Weaknesses</a:t>
            </a:r>
            <a:endParaRPr/>
          </a:p>
        </p:txBody>
      </p:sp>
      <p:sp>
        <p:nvSpPr>
          <p:cNvPr id="2839" name="Google Shape;2839;p59"/>
          <p:cNvSpPr txBox="1"/>
          <p:nvPr>
            <p:ph idx="3" type="subTitle"/>
          </p:nvPr>
        </p:nvSpPr>
        <p:spPr>
          <a:xfrm>
            <a:off x="1349050" y="2781850"/>
            <a:ext cx="2781300" cy="1496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Here you can list your competitor’s strengths</a:t>
            </a:r>
            <a:endParaRPr/>
          </a:p>
          <a:p>
            <a:pPr indent="-317500" lvl="0" marL="457200" rtl="0" algn="l">
              <a:spcBef>
                <a:spcPts val="0"/>
              </a:spcBef>
              <a:spcAft>
                <a:spcPts val="0"/>
              </a:spcAft>
              <a:buSzPts val="1400"/>
              <a:buChar char="●"/>
            </a:pPr>
            <a:r>
              <a:rPr lang="en"/>
              <a:t>Here you can list your competitor’s strengths</a:t>
            </a:r>
            <a:endParaRPr/>
          </a:p>
          <a:p>
            <a:pPr indent="-317500" lvl="0" marL="457200" rtl="0" algn="l">
              <a:spcBef>
                <a:spcPts val="0"/>
              </a:spcBef>
              <a:spcAft>
                <a:spcPts val="0"/>
              </a:spcAft>
              <a:buSzPts val="1400"/>
              <a:buChar char="●"/>
            </a:pPr>
            <a:r>
              <a:rPr lang="en"/>
              <a:t>Here you can list your competitor’s strengths</a:t>
            </a:r>
            <a:endParaRPr/>
          </a:p>
        </p:txBody>
      </p:sp>
      <p:sp>
        <p:nvSpPr>
          <p:cNvPr id="2840" name="Google Shape;2840;p59"/>
          <p:cNvSpPr txBox="1"/>
          <p:nvPr>
            <p:ph idx="4" type="subTitle"/>
          </p:nvPr>
        </p:nvSpPr>
        <p:spPr>
          <a:xfrm>
            <a:off x="5013625" y="2781850"/>
            <a:ext cx="2781300" cy="1496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Here you can list your competitor’s weaknesses</a:t>
            </a:r>
            <a:endParaRPr/>
          </a:p>
          <a:p>
            <a:pPr indent="-317500" lvl="0" marL="457200" rtl="0" algn="l">
              <a:spcBef>
                <a:spcPts val="0"/>
              </a:spcBef>
              <a:spcAft>
                <a:spcPts val="0"/>
              </a:spcAft>
              <a:buSzPts val="1400"/>
              <a:buChar char="●"/>
            </a:pPr>
            <a:r>
              <a:rPr lang="en"/>
              <a:t>Here you can list your competitor’s weaknesses</a:t>
            </a:r>
            <a:endParaRPr/>
          </a:p>
          <a:p>
            <a:pPr indent="-317500" lvl="0" marL="457200" rtl="0" algn="l">
              <a:spcBef>
                <a:spcPts val="0"/>
              </a:spcBef>
              <a:spcAft>
                <a:spcPts val="0"/>
              </a:spcAft>
              <a:buSzPts val="1400"/>
              <a:buChar char="●"/>
            </a:pPr>
            <a:r>
              <a:rPr lang="en"/>
              <a:t>Here you can list your competitor’s weaknesses</a:t>
            </a:r>
            <a:endParaRPr/>
          </a:p>
        </p:txBody>
      </p:sp>
      <p:sp>
        <p:nvSpPr>
          <p:cNvPr id="2841" name="Google Shape;2841;p59"/>
          <p:cNvSpPr/>
          <p:nvPr/>
        </p:nvSpPr>
        <p:spPr>
          <a:xfrm>
            <a:off x="2392450" y="15807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9"/>
          <p:cNvSpPr/>
          <p:nvPr/>
        </p:nvSpPr>
        <p:spPr>
          <a:xfrm>
            <a:off x="6057025" y="1580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3" name="Google Shape;2843;p59"/>
          <p:cNvGrpSpPr/>
          <p:nvPr/>
        </p:nvGrpSpPr>
        <p:grpSpPr>
          <a:xfrm>
            <a:off x="2551550" y="1759239"/>
            <a:ext cx="376327" cy="337427"/>
            <a:chOff x="2050500" y="3751200"/>
            <a:chExt cx="349000" cy="312925"/>
          </a:xfrm>
        </p:grpSpPr>
        <p:sp>
          <p:nvSpPr>
            <p:cNvPr id="2844" name="Google Shape;2844;p59"/>
            <p:cNvSpPr/>
            <p:nvPr/>
          </p:nvSpPr>
          <p:spPr>
            <a:xfrm>
              <a:off x="2050500" y="3751200"/>
              <a:ext cx="165200" cy="77975"/>
            </a:xfrm>
            <a:custGeom>
              <a:rect b="b" l="l" r="r" t="t"/>
              <a:pathLst>
                <a:path extrusionOk="0" h="3119" w="6608">
                  <a:moveTo>
                    <a:pt x="1" y="1"/>
                  </a:moveTo>
                  <a:lnTo>
                    <a:pt x="1" y="3118"/>
                  </a:lnTo>
                  <a:lnTo>
                    <a:pt x="6608" y="3118"/>
                  </a:lnTo>
                  <a:lnTo>
                    <a:pt x="6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9"/>
            <p:cNvSpPr/>
            <p:nvPr/>
          </p:nvSpPr>
          <p:spPr>
            <a:xfrm>
              <a:off x="2062725" y="3850650"/>
              <a:ext cx="140775" cy="72725"/>
            </a:xfrm>
            <a:custGeom>
              <a:rect b="b" l="l" r="r" t="t"/>
              <a:pathLst>
                <a:path extrusionOk="0" h="2909" w="5631">
                  <a:moveTo>
                    <a:pt x="0" y="1"/>
                  </a:moveTo>
                  <a:lnTo>
                    <a:pt x="582" y="2909"/>
                  </a:lnTo>
                  <a:lnTo>
                    <a:pt x="5630" y="2909"/>
                  </a:lnTo>
                  <a:lnTo>
                    <a:pt x="5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9"/>
            <p:cNvSpPr/>
            <p:nvPr/>
          </p:nvSpPr>
          <p:spPr>
            <a:xfrm>
              <a:off x="2244750" y="3850650"/>
              <a:ext cx="140200" cy="72725"/>
            </a:xfrm>
            <a:custGeom>
              <a:rect b="b" l="l" r="r" t="t"/>
              <a:pathLst>
                <a:path extrusionOk="0" h="2909" w="5608">
                  <a:moveTo>
                    <a:pt x="1" y="1"/>
                  </a:moveTo>
                  <a:lnTo>
                    <a:pt x="1" y="2909"/>
                  </a:lnTo>
                  <a:lnTo>
                    <a:pt x="5142" y="2909"/>
                  </a:lnTo>
                  <a:lnTo>
                    <a:pt x="56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9"/>
            <p:cNvSpPr/>
            <p:nvPr/>
          </p:nvSpPr>
          <p:spPr>
            <a:xfrm>
              <a:off x="2234875" y="3751200"/>
              <a:ext cx="164625" cy="77975"/>
            </a:xfrm>
            <a:custGeom>
              <a:rect b="b" l="l" r="r" t="t"/>
              <a:pathLst>
                <a:path extrusionOk="0" h="3119" w="6585">
                  <a:moveTo>
                    <a:pt x="0" y="1"/>
                  </a:moveTo>
                  <a:lnTo>
                    <a:pt x="0" y="3118"/>
                  </a:lnTo>
                  <a:lnTo>
                    <a:pt x="6584" y="3118"/>
                  </a:lnTo>
                  <a:lnTo>
                    <a:pt x="65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9"/>
            <p:cNvSpPr/>
            <p:nvPr/>
          </p:nvSpPr>
          <p:spPr>
            <a:xfrm>
              <a:off x="2111575" y="4035025"/>
              <a:ext cx="75050" cy="29100"/>
            </a:xfrm>
            <a:custGeom>
              <a:rect b="b" l="l" r="r" t="t"/>
              <a:pathLst>
                <a:path extrusionOk="0" h="1164" w="3002">
                  <a:moveTo>
                    <a:pt x="0" y="0"/>
                  </a:moveTo>
                  <a:lnTo>
                    <a:pt x="0" y="1164"/>
                  </a:lnTo>
                  <a:lnTo>
                    <a:pt x="3001" y="1164"/>
                  </a:lnTo>
                  <a:lnTo>
                    <a:pt x="3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9"/>
            <p:cNvSpPr/>
            <p:nvPr/>
          </p:nvSpPr>
          <p:spPr>
            <a:xfrm>
              <a:off x="2263950" y="4035025"/>
              <a:ext cx="75050" cy="29100"/>
            </a:xfrm>
            <a:custGeom>
              <a:rect b="b" l="l" r="r" t="t"/>
              <a:pathLst>
                <a:path extrusionOk="0" h="1164" w="3002">
                  <a:moveTo>
                    <a:pt x="1" y="0"/>
                  </a:moveTo>
                  <a:lnTo>
                    <a:pt x="1" y="1164"/>
                  </a:lnTo>
                  <a:lnTo>
                    <a:pt x="3002" y="1164"/>
                  </a:lnTo>
                  <a:lnTo>
                    <a:pt x="30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9"/>
            <p:cNvSpPr/>
            <p:nvPr/>
          </p:nvSpPr>
          <p:spPr>
            <a:xfrm>
              <a:off x="2082500" y="3945450"/>
              <a:ext cx="285575" cy="67500"/>
            </a:xfrm>
            <a:custGeom>
              <a:rect b="b" l="l" r="r" t="t"/>
              <a:pathLst>
                <a:path extrusionOk="0" h="2700" w="11423">
                  <a:moveTo>
                    <a:pt x="0" y="1"/>
                  </a:moveTo>
                  <a:lnTo>
                    <a:pt x="466" y="2699"/>
                  </a:lnTo>
                  <a:lnTo>
                    <a:pt x="4839" y="2699"/>
                  </a:lnTo>
                  <a:lnTo>
                    <a:pt x="4839" y="768"/>
                  </a:lnTo>
                  <a:lnTo>
                    <a:pt x="6491" y="768"/>
                  </a:lnTo>
                  <a:lnTo>
                    <a:pt x="6491" y="2699"/>
                  </a:lnTo>
                  <a:lnTo>
                    <a:pt x="10934" y="2699"/>
                  </a:lnTo>
                  <a:lnTo>
                    <a:pt x="114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59"/>
          <p:cNvGrpSpPr/>
          <p:nvPr/>
        </p:nvGrpSpPr>
        <p:grpSpPr>
          <a:xfrm>
            <a:off x="6216139" y="1808764"/>
            <a:ext cx="376300" cy="238331"/>
            <a:chOff x="5801800" y="3244650"/>
            <a:chExt cx="348975" cy="221025"/>
          </a:xfrm>
        </p:grpSpPr>
        <p:sp>
          <p:nvSpPr>
            <p:cNvPr id="2852" name="Google Shape;2852;p59"/>
            <p:cNvSpPr/>
            <p:nvPr/>
          </p:nvSpPr>
          <p:spPr>
            <a:xfrm>
              <a:off x="5848325" y="3291175"/>
              <a:ext cx="62850" cy="26200"/>
            </a:xfrm>
            <a:custGeom>
              <a:rect b="b" l="l" r="r" t="t"/>
              <a:pathLst>
                <a:path extrusionOk="0" h="1048" w="2514">
                  <a:moveTo>
                    <a:pt x="1" y="0"/>
                  </a:moveTo>
                  <a:lnTo>
                    <a:pt x="1" y="1047"/>
                  </a:lnTo>
                  <a:lnTo>
                    <a:pt x="2513" y="1047"/>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9"/>
            <p:cNvSpPr/>
            <p:nvPr/>
          </p:nvSpPr>
          <p:spPr>
            <a:xfrm>
              <a:off x="6003025" y="3291175"/>
              <a:ext cx="63425" cy="26200"/>
            </a:xfrm>
            <a:custGeom>
              <a:rect b="b" l="l" r="r" t="t"/>
              <a:pathLst>
                <a:path extrusionOk="0" h="1048" w="2537">
                  <a:moveTo>
                    <a:pt x="1" y="0"/>
                  </a:moveTo>
                  <a:lnTo>
                    <a:pt x="1" y="1047"/>
                  </a:lnTo>
                  <a:lnTo>
                    <a:pt x="2537" y="1047"/>
                  </a:lnTo>
                  <a:lnTo>
                    <a:pt x="25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9"/>
            <p:cNvSpPr/>
            <p:nvPr/>
          </p:nvSpPr>
          <p:spPr>
            <a:xfrm>
              <a:off x="5801800" y="3244650"/>
              <a:ext cx="310600" cy="119250"/>
            </a:xfrm>
            <a:custGeom>
              <a:rect b="b" l="l" r="r" t="t"/>
              <a:pathLst>
                <a:path extrusionOk="0" h="4770" w="12424">
                  <a:moveTo>
                    <a:pt x="5142" y="1070"/>
                  </a:moveTo>
                  <a:lnTo>
                    <a:pt x="5142" y="3699"/>
                  </a:lnTo>
                  <a:lnTo>
                    <a:pt x="978" y="3699"/>
                  </a:lnTo>
                  <a:lnTo>
                    <a:pt x="978" y="1070"/>
                  </a:lnTo>
                  <a:close/>
                  <a:moveTo>
                    <a:pt x="11446" y="1070"/>
                  </a:moveTo>
                  <a:lnTo>
                    <a:pt x="11446" y="3699"/>
                  </a:lnTo>
                  <a:lnTo>
                    <a:pt x="7282" y="3699"/>
                  </a:lnTo>
                  <a:lnTo>
                    <a:pt x="7282" y="1070"/>
                  </a:lnTo>
                  <a:close/>
                  <a:moveTo>
                    <a:pt x="1" y="0"/>
                  </a:moveTo>
                  <a:lnTo>
                    <a:pt x="1" y="4769"/>
                  </a:lnTo>
                  <a:lnTo>
                    <a:pt x="12424" y="4769"/>
                  </a:lnTo>
                  <a:lnTo>
                    <a:pt x="124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9"/>
            <p:cNvSpPr/>
            <p:nvPr/>
          </p:nvSpPr>
          <p:spPr>
            <a:xfrm>
              <a:off x="5852975" y="3414475"/>
              <a:ext cx="50625" cy="51200"/>
            </a:xfrm>
            <a:custGeom>
              <a:rect b="b" l="l" r="r" t="t"/>
              <a:pathLst>
                <a:path extrusionOk="0" h="2048" w="2025">
                  <a:moveTo>
                    <a:pt x="1071" y="0"/>
                  </a:moveTo>
                  <a:cubicBezTo>
                    <a:pt x="489" y="0"/>
                    <a:pt x="1" y="489"/>
                    <a:pt x="1" y="1070"/>
                  </a:cubicBezTo>
                  <a:cubicBezTo>
                    <a:pt x="1" y="1652"/>
                    <a:pt x="489" y="2047"/>
                    <a:pt x="1071" y="2047"/>
                  </a:cubicBezTo>
                  <a:cubicBezTo>
                    <a:pt x="1653" y="2047"/>
                    <a:pt x="2025" y="1652"/>
                    <a:pt x="2025" y="1070"/>
                  </a:cubicBezTo>
                  <a:cubicBezTo>
                    <a:pt x="2025" y="489"/>
                    <a:pt x="1653" y="0"/>
                    <a:pt x="1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9"/>
            <p:cNvSpPr/>
            <p:nvPr/>
          </p:nvSpPr>
          <p:spPr>
            <a:xfrm>
              <a:off x="6008275" y="3414475"/>
              <a:ext cx="52950" cy="51200"/>
            </a:xfrm>
            <a:custGeom>
              <a:rect b="b" l="l" r="r" t="t"/>
              <a:pathLst>
                <a:path extrusionOk="0" h="2048" w="2118">
                  <a:moveTo>
                    <a:pt x="1047" y="0"/>
                  </a:moveTo>
                  <a:cubicBezTo>
                    <a:pt x="466" y="0"/>
                    <a:pt x="0" y="489"/>
                    <a:pt x="0" y="1070"/>
                  </a:cubicBezTo>
                  <a:cubicBezTo>
                    <a:pt x="0" y="1652"/>
                    <a:pt x="466" y="2047"/>
                    <a:pt x="1047" y="2047"/>
                  </a:cubicBezTo>
                  <a:cubicBezTo>
                    <a:pt x="1629" y="2047"/>
                    <a:pt x="2117" y="1652"/>
                    <a:pt x="2117" y="1070"/>
                  </a:cubicBezTo>
                  <a:cubicBezTo>
                    <a:pt x="2117" y="489"/>
                    <a:pt x="1629" y="0"/>
                    <a:pt x="10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9"/>
            <p:cNvSpPr/>
            <p:nvPr/>
          </p:nvSpPr>
          <p:spPr>
            <a:xfrm>
              <a:off x="5801800" y="3383050"/>
              <a:ext cx="310600" cy="45975"/>
            </a:xfrm>
            <a:custGeom>
              <a:rect b="b" l="l" r="r" t="t"/>
              <a:pathLst>
                <a:path extrusionOk="0" h="1839" w="12424">
                  <a:moveTo>
                    <a:pt x="1" y="1"/>
                  </a:moveTo>
                  <a:lnTo>
                    <a:pt x="1" y="1839"/>
                  </a:lnTo>
                  <a:lnTo>
                    <a:pt x="1280" y="1839"/>
                  </a:lnTo>
                  <a:cubicBezTo>
                    <a:pt x="1466" y="1071"/>
                    <a:pt x="2234" y="396"/>
                    <a:pt x="3118" y="396"/>
                  </a:cubicBezTo>
                  <a:cubicBezTo>
                    <a:pt x="3979" y="396"/>
                    <a:pt x="4653" y="1071"/>
                    <a:pt x="4863" y="1839"/>
                  </a:cubicBezTo>
                  <a:lnTo>
                    <a:pt x="7468" y="1839"/>
                  </a:lnTo>
                  <a:cubicBezTo>
                    <a:pt x="7678" y="1071"/>
                    <a:pt x="8445" y="396"/>
                    <a:pt x="9306" y="396"/>
                  </a:cubicBezTo>
                  <a:cubicBezTo>
                    <a:pt x="10190" y="396"/>
                    <a:pt x="10958" y="1071"/>
                    <a:pt x="11167" y="1839"/>
                  </a:cubicBezTo>
                  <a:lnTo>
                    <a:pt x="12424" y="1839"/>
                  </a:lnTo>
                  <a:lnTo>
                    <a:pt x="124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9"/>
            <p:cNvSpPr/>
            <p:nvPr/>
          </p:nvSpPr>
          <p:spPr>
            <a:xfrm>
              <a:off x="6112375" y="3363875"/>
              <a:ext cx="38400" cy="19200"/>
            </a:xfrm>
            <a:custGeom>
              <a:rect b="b" l="l" r="r" t="t"/>
              <a:pathLst>
                <a:path extrusionOk="0" h="768" w="1536">
                  <a:moveTo>
                    <a:pt x="1" y="0"/>
                  </a:moveTo>
                  <a:lnTo>
                    <a:pt x="1" y="768"/>
                  </a:lnTo>
                  <a:lnTo>
                    <a:pt x="1536" y="768"/>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59" name="Google Shape;2859;p59"/>
          <p:cNvPicPr preferRelativeResize="0"/>
          <p:nvPr/>
        </p:nvPicPr>
        <p:blipFill>
          <a:blip r:embed="rId3">
            <a:alphaModFix/>
          </a:blip>
          <a:stretch>
            <a:fillRect/>
          </a:stretch>
        </p:blipFill>
        <p:spPr>
          <a:xfrm>
            <a:off x="500525" y="376999"/>
            <a:ext cx="1197815" cy="134440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3" name="Shape 2863"/>
        <p:cNvGrpSpPr/>
        <p:nvPr/>
      </p:nvGrpSpPr>
      <p:grpSpPr>
        <a:xfrm>
          <a:off x="0" y="0"/>
          <a:ext cx="0" cy="0"/>
          <a:chOff x="0" y="0"/>
          <a:chExt cx="0" cy="0"/>
        </a:xfrm>
      </p:grpSpPr>
      <p:pic>
        <p:nvPicPr>
          <p:cNvPr id="2864" name="Google Shape;2864;p60" title="Chart">
            <a:hlinkClick r:id="rId3"/>
          </p:cNvPr>
          <p:cNvPicPr preferRelativeResize="0"/>
          <p:nvPr/>
        </p:nvPicPr>
        <p:blipFill>
          <a:blip r:embed="rId4">
            <a:alphaModFix/>
          </a:blip>
          <a:stretch>
            <a:fillRect/>
          </a:stretch>
        </p:blipFill>
        <p:spPr>
          <a:xfrm>
            <a:off x="679875" y="1388125"/>
            <a:ext cx="4358475" cy="2695016"/>
          </a:xfrm>
          <a:prstGeom prst="rect">
            <a:avLst/>
          </a:prstGeom>
          <a:noFill/>
          <a:ln>
            <a:noFill/>
          </a:ln>
        </p:spPr>
      </p:pic>
      <p:sp>
        <p:nvSpPr>
          <p:cNvPr id="2865" name="Google Shape;2865;p60"/>
          <p:cNvSpPr txBox="1"/>
          <p:nvPr>
            <p:ph type="title"/>
          </p:nvPr>
        </p:nvSpPr>
        <p:spPr>
          <a:xfrm>
            <a:off x="720000" y="410075"/>
            <a:ext cx="4980900" cy="69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SEGMENTATION</a:t>
            </a:r>
            <a:endParaRPr/>
          </a:p>
        </p:txBody>
      </p:sp>
      <p:sp>
        <p:nvSpPr>
          <p:cNvPr id="2866" name="Google Shape;2866;p60"/>
          <p:cNvSpPr txBox="1"/>
          <p:nvPr/>
        </p:nvSpPr>
        <p:spPr>
          <a:xfrm>
            <a:off x="995825" y="4251588"/>
            <a:ext cx="3726600" cy="42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latin typeface="Oxygen"/>
                <a:ea typeface="Oxygen"/>
                <a:cs typeface="Oxygen"/>
                <a:sym typeface="Oxygen"/>
              </a:rPr>
              <a:t>Follow the link in the graph to modify its data and then paste the new one here. </a:t>
            </a:r>
            <a:r>
              <a:rPr b="1" lang="en" sz="1000">
                <a:solidFill>
                  <a:schemeClr val="accent2"/>
                </a:solidFill>
                <a:uFill>
                  <a:noFill/>
                </a:uFill>
                <a:latin typeface="Oxygen"/>
                <a:ea typeface="Oxygen"/>
                <a:cs typeface="Oxygen"/>
                <a:sym typeface="Oxygen"/>
                <a:hlinkClick r:id="rId5">
                  <a:extLst>
                    <a:ext uri="{A12FA001-AC4F-418D-AE19-62706E023703}">
                      <ahyp:hlinkClr val="tx"/>
                    </a:ext>
                  </a:extLst>
                </a:hlinkClick>
              </a:rPr>
              <a:t>For more info, click here</a:t>
            </a:r>
            <a:endParaRPr b="1" sz="1000">
              <a:solidFill>
                <a:schemeClr val="accent2"/>
              </a:solidFill>
              <a:latin typeface="Oxygen"/>
              <a:ea typeface="Oxygen"/>
              <a:cs typeface="Oxygen"/>
              <a:sym typeface="Oxygen"/>
            </a:endParaRPr>
          </a:p>
        </p:txBody>
      </p:sp>
      <p:sp>
        <p:nvSpPr>
          <p:cNvPr id="2867" name="Google Shape;2867;p60"/>
          <p:cNvSpPr txBox="1"/>
          <p:nvPr/>
        </p:nvSpPr>
        <p:spPr>
          <a:xfrm>
            <a:off x="6043449" y="1491388"/>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Jupiter</a:t>
            </a:r>
            <a:endParaRPr b="1" sz="2000">
              <a:solidFill>
                <a:schemeClr val="accent2"/>
              </a:solidFill>
              <a:latin typeface="Raleway"/>
              <a:ea typeface="Raleway"/>
              <a:cs typeface="Raleway"/>
              <a:sym typeface="Raleway"/>
            </a:endParaRPr>
          </a:p>
        </p:txBody>
      </p:sp>
      <p:sp>
        <p:nvSpPr>
          <p:cNvPr id="2868" name="Google Shape;2868;p60"/>
          <p:cNvSpPr txBox="1"/>
          <p:nvPr/>
        </p:nvSpPr>
        <p:spPr>
          <a:xfrm>
            <a:off x="6043451" y="1966063"/>
            <a:ext cx="22437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Jupiter is the biggest planet of them all</a:t>
            </a:r>
            <a:endParaRPr>
              <a:solidFill>
                <a:schemeClr val="accent2"/>
              </a:solidFill>
              <a:latin typeface="Oxygen"/>
              <a:ea typeface="Oxygen"/>
              <a:cs typeface="Oxygen"/>
              <a:sym typeface="Oxygen"/>
            </a:endParaRPr>
          </a:p>
        </p:txBody>
      </p:sp>
      <p:sp>
        <p:nvSpPr>
          <p:cNvPr id="2869" name="Google Shape;2869;p60"/>
          <p:cNvSpPr/>
          <p:nvPr/>
        </p:nvSpPr>
        <p:spPr>
          <a:xfrm>
            <a:off x="5238638" y="162386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0"/>
          <p:cNvSpPr/>
          <p:nvPr/>
        </p:nvSpPr>
        <p:spPr>
          <a:xfrm>
            <a:off x="5238638" y="2727013"/>
            <a:ext cx="694500" cy="694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0"/>
          <p:cNvSpPr/>
          <p:nvPr/>
        </p:nvSpPr>
        <p:spPr>
          <a:xfrm>
            <a:off x="5238638" y="38301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2" name="Google Shape;2872;p60"/>
          <p:cNvGrpSpPr/>
          <p:nvPr/>
        </p:nvGrpSpPr>
        <p:grpSpPr>
          <a:xfrm>
            <a:off x="5397756" y="3990523"/>
            <a:ext cx="376300" cy="368159"/>
            <a:chOff x="7323850" y="3164950"/>
            <a:chExt cx="348975" cy="341425"/>
          </a:xfrm>
        </p:grpSpPr>
        <p:sp>
          <p:nvSpPr>
            <p:cNvPr id="2873" name="Google Shape;2873;p60"/>
            <p:cNvSpPr/>
            <p:nvPr/>
          </p:nvSpPr>
          <p:spPr>
            <a:xfrm>
              <a:off x="7508200" y="3295825"/>
              <a:ext cx="72725" cy="210550"/>
            </a:xfrm>
            <a:custGeom>
              <a:rect b="b" l="l" r="r" t="t"/>
              <a:pathLst>
                <a:path extrusionOk="0" h="8422" w="2909">
                  <a:moveTo>
                    <a:pt x="1536" y="0"/>
                  </a:moveTo>
                  <a:lnTo>
                    <a:pt x="1" y="2606"/>
                  </a:lnTo>
                  <a:lnTo>
                    <a:pt x="1" y="7561"/>
                  </a:lnTo>
                  <a:lnTo>
                    <a:pt x="2909" y="8422"/>
                  </a:lnTo>
                  <a:lnTo>
                    <a:pt x="2909" y="396"/>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0"/>
            <p:cNvSpPr/>
            <p:nvPr/>
          </p:nvSpPr>
          <p:spPr>
            <a:xfrm>
              <a:off x="7433175" y="3164950"/>
              <a:ext cx="127975" cy="174525"/>
            </a:xfrm>
            <a:custGeom>
              <a:rect b="b" l="l" r="r" t="t"/>
              <a:pathLst>
                <a:path extrusionOk="0" h="6981" w="5119">
                  <a:moveTo>
                    <a:pt x="2606" y="1071"/>
                  </a:moveTo>
                  <a:cubicBezTo>
                    <a:pt x="3281" y="1071"/>
                    <a:pt x="3863" y="1653"/>
                    <a:pt x="3863" y="2420"/>
                  </a:cubicBezTo>
                  <a:cubicBezTo>
                    <a:pt x="3863" y="3095"/>
                    <a:pt x="3281" y="3677"/>
                    <a:pt x="2606" y="3677"/>
                  </a:cubicBezTo>
                  <a:cubicBezTo>
                    <a:pt x="1839" y="3677"/>
                    <a:pt x="1257" y="3095"/>
                    <a:pt x="1257" y="2420"/>
                  </a:cubicBezTo>
                  <a:cubicBezTo>
                    <a:pt x="1257" y="1653"/>
                    <a:pt x="1839" y="1071"/>
                    <a:pt x="2606" y="1071"/>
                  </a:cubicBezTo>
                  <a:close/>
                  <a:moveTo>
                    <a:pt x="2606" y="1"/>
                  </a:moveTo>
                  <a:cubicBezTo>
                    <a:pt x="2025" y="1"/>
                    <a:pt x="1350" y="280"/>
                    <a:pt x="955" y="676"/>
                  </a:cubicBezTo>
                  <a:cubicBezTo>
                    <a:pt x="187" y="1443"/>
                    <a:pt x="1" y="2606"/>
                    <a:pt x="582" y="3584"/>
                  </a:cubicBezTo>
                  <a:lnTo>
                    <a:pt x="2606" y="6980"/>
                  </a:lnTo>
                  <a:lnTo>
                    <a:pt x="4654" y="3584"/>
                  </a:lnTo>
                  <a:cubicBezTo>
                    <a:pt x="5119" y="2606"/>
                    <a:pt x="5026" y="1443"/>
                    <a:pt x="4258" y="676"/>
                  </a:cubicBezTo>
                  <a:cubicBezTo>
                    <a:pt x="3770" y="280"/>
                    <a:pt x="3188" y="1"/>
                    <a:pt x="2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0"/>
            <p:cNvSpPr/>
            <p:nvPr/>
          </p:nvSpPr>
          <p:spPr>
            <a:xfrm>
              <a:off x="7486100" y="3210900"/>
              <a:ext cx="24450" cy="26775"/>
            </a:xfrm>
            <a:custGeom>
              <a:rect b="b" l="l" r="r" t="t"/>
              <a:pathLst>
                <a:path extrusionOk="0" h="1071" w="978">
                  <a:moveTo>
                    <a:pt x="489" y="1"/>
                  </a:moveTo>
                  <a:cubicBezTo>
                    <a:pt x="210" y="1"/>
                    <a:pt x="1" y="303"/>
                    <a:pt x="1" y="582"/>
                  </a:cubicBezTo>
                  <a:cubicBezTo>
                    <a:pt x="1" y="768"/>
                    <a:pt x="210" y="1071"/>
                    <a:pt x="489" y="1071"/>
                  </a:cubicBezTo>
                  <a:cubicBezTo>
                    <a:pt x="792" y="1071"/>
                    <a:pt x="978" y="768"/>
                    <a:pt x="978" y="582"/>
                  </a:cubicBezTo>
                  <a:cubicBezTo>
                    <a:pt x="978" y="303"/>
                    <a:pt x="792"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0"/>
            <p:cNvSpPr/>
            <p:nvPr/>
          </p:nvSpPr>
          <p:spPr>
            <a:xfrm>
              <a:off x="7415725" y="3295825"/>
              <a:ext cx="72725" cy="210550"/>
            </a:xfrm>
            <a:custGeom>
              <a:rect b="b" l="l" r="r" t="t"/>
              <a:pathLst>
                <a:path extrusionOk="0" h="8422" w="2909">
                  <a:moveTo>
                    <a:pt x="1280" y="0"/>
                  </a:moveTo>
                  <a:lnTo>
                    <a:pt x="1" y="396"/>
                  </a:lnTo>
                  <a:lnTo>
                    <a:pt x="1" y="8422"/>
                  </a:lnTo>
                  <a:lnTo>
                    <a:pt x="2909" y="7561"/>
                  </a:lnTo>
                  <a:lnTo>
                    <a:pt x="2909" y="2606"/>
                  </a:lnTo>
                  <a:lnTo>
                    <a:pt x="12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0"/>
            <p:cNvSpPr/>
            <p:nvPr/>
          </p:nvSpPr>
          <p:spPr>
            <a:xfrm>
              <a:off x="7323850" y="3281275"/>
              <a:ext cx="70400" cy="225100"/>
            </a:xfrm>
            <a:custGeom>
              <a:rect b="b" l="l" r="r" t="t"/>
              <a:pathLst>
                <a:path extrusionOk="0" h="9004" w="2816">
                  <a:moveTo>
                    <a:pt x="0" y="1"/>
                  </a:moveTo>
                  <a:lnTo>
                    <a:pt x="0" y="8143"/>
                  </a:lnTo>
                  <a:lnTo>
                    <a:pt x="2815" y="9004"/>
                  </a:lnTo>
                  <a:lnTo>
                    <a:pt x="2815" y="97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0"/>
            <p:cNvSpPr/>
            <p:nvPr/>
          </p:nvSpPr>
          <p:spPr>
            <a:xfrm>
              <a:off x="7600100" y="3281275"/>
              <a:ext cx="72725" cy="225100"/>
            </a:xfrm>
            <a:custGeom>
              <a:rect b="b" l="l" r="r" t="t"/>
              <a:pathLst>
                <a:path extrusionOk="0" h="9004" w="2909">
                  <a:moveTo>
                    <a:pt x="2908" y="1"/>
                  </a:moveTo>
                  <a:lnTo>
                    <a:pt x="0" y="978"/>
                  </a:lnTo>
                  <a:lnTo>
                    <a:pt x="0" y="9004"/>
                  </a:lnTo>
                  <a:lnTo>
                    <a:pt x="2908" y="8143"/>
                  </a:lnTo>
                  <a:lnTo>
                    <a:pt x="29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60"/>
          <p:cNvGrpSpPr/>
          <p:nvPr/>
        </p:nvGrpSpPr>
        <p:grpSpPr>
          <a:xfrm>
            <a:off x="5436952" y="2886016"/>
            <a:ext cx="297907" cy="376515"/>
            <a:chOff x="4330950" y="2057425"/>
            <a:chExt cx="276275" cy="349175"/>
          </a:xfrm>
        </p:grpSpPr>
        <p:sp>
          <p:nvSpPr>
            <p:cNvPr id="2880" name="Google Shape;2880;p60"/>
            <p:cNvSpPr/>
            <p:nvPr/>
          </p:nvSpPr>
          <p:spPr>
            <a:xfrm>
              <a:off x="4372250" y="2222200"/>
              <a:ext cx="228000" cy="184400"/>
            </a:xfrm>
            <a:custGeom>
              <a:rect b="b" l="l" r="r" t="t"/>
              <a:pathLst>
                <a:path extrusionOk="0" h="7376" w="9120">
                  <a:moveTo>
                    <a:pt x="977" y="1"/>
                  </a:moveTo>
                  <a:cubicBezTo>
                    <a:pt x="396" y="768"/>
                    <a:pt x="0" y="1745"/>
                    <a:pt x="0" y="2815"/>
                  </a:cubicBezTo>
                  <a:cubicBezTo>
                    <a:pt x="0" y="5328"/>
                    <a:pt x="2047" y="7375"/>
                    <a:pt x="4560" y="7375"/>
                  </a:cubicBezTo>
                  <a:cubicBezTo>
                    <a:pt x="7072" y="7375"/>
                    <a:pt x="9119" y="5328"/>
                    <a:pt x="9119" y="2815"/>
                  </a:cubicBezTo>
                  <a:cubicBezTo>
                    <a:pt x="9119" y="1745"/>
                    <a:pt x="8817" y="768"/>
                    <a:pt x="8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0"/>
            <p:cNvSpPr/>
            <p:nvPr/>
          </p:nvSpPr>
          <p:spPr>
            <a:xfrm>
              <a:off x="4330950" y="2057425"/>
              <a:ext cx="162275" cy="143275"/>
            </a:xfrm>
            <a:custGeom>
              <a:rect b="b" l="l" r="r" t="t"/>
              <a:pathLst>
                <a:path extrusionOk="0" h="5731" w="6491">
                  <a:moveTo>
                    <a:pt x="3541" y="0"/>
                  </a:moveTo>
                  <a:cubicBezTo>
                    <a:pt x="3171" y="0"/>
                    <a:pt x="2793" y="63"/>
                    <a:pt x="2420" y="194"/>
                  </a:cubicBezTo>
                  <a:cubicBezTo>
                    <a:pt x="884" y="776"/>
                    <a:pt x="0" y="2520"/>
                    <a:pt x="489" y="4079"/>
                  </a:cubicBezTo>
                  <a:cubicBezTo>
                    <a:pt x="675" y="3870"/>
                    <a:pt x="884" y="3777"/>
                    <a:pt x="1164" y="3684"/>
                  </a:cubicBezTo>
                  <a:cubicBezTo>
                    <a:pt x="1408" y="3591"/>
                    <a:pt x="1629" y="3544"/>
                    <a:pt x="1835" y="3544"/>
                  </a:cubicBezTo>
                  <a:cubicBezTo>
                    <a:pt x="2042" y="3544"/>
                    <a:pt x="2234" y="3591"/>
                    <a:pt x="2420" y="3684"/>
                  </a:cubicBezTo>
                  <a:cubicBezTo>
                    <a:pt x="2629" y="3404"/>
                    <a:pt x="2815" y="3195"/>
                    <a:pt x="3118" y="3009"/>
                  </a:cubicBezTo>
                  <a:lnTo>
                    <a:pt x="4072" y="5731"/>
                  </a:lnTo>
                  <a:lnTo>
                    <a:pt x="4956" y="5731"/>
                  </a:lnTo>
                  <a:lnTo>
                    <a:pt x="3792" y="2707"/>
                  </a:lnTo>
                  <a:cubicBezTo>
                    <a:pt x="4165" y="2707"/>
                    <a:pt x="4467" y="2707"/>
                    <a:pt x="4746" y="2916"/>
                  </a:cubicBezTo>
                  <a:cubicBezTo>
                    <a:pt x="4956" y="2520"/>
                    <a:pt x="5235" y="2125"/>
                    <a:pt x="5630" y="2032"/>
                  </a:cubicBezTo>
                  <a:cubicBezTo>
                    <a:pt x="5828" y="1966"/>
                    <a:pt x="6037" y="1900"/>
                    <a:pt x="6241" y="1900"/>
                  </a:cubicBezTo>
                  <a:cubicBezTo>
                    <a:pt x="6325" y="1900"/>
                    <a:pt x="6409" y="1912"/>
                    <a:pt x="6491" y="1939"/>
                  </a:cubicBezTo>
                  <a:cubicBezTo>
                    <a:pt x="5969" y="733"/>
                    <a:pt x="4806" y="0"/>
                    <a:pt x="3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0"/>
            <p:cNvSpPr/>
            <p:nvPr/>
          </p:nvSpPr>
          <p:spPr>
            <a:xfrm>
              <a:off x="4519975" y="2105875"/>
              <a:ext cx="87250" cy="94825"/>
            </a:xfrm>
            <a:custGeom>
              <a:rect b="b" l="l" r="r" t="t"/>
              <a:pathLst>
                <a:path extrusionOk="0" h="3793" w="3490">
                  <a:moveTo>
                    <a:pt x="1373" y="1"/>
                  </a:moveTo>
                  <a:lnTo>
                    <a:pt x="0" y="3793"/>
                  </a:lnTo>
                  <a:lnTo>
                    <a:pt x="884" y="3793"/>
                  </a:lnTo>
                  <a:lnTo>
                    <a:pt x="1745" y="1257"/>
                  </a:lnTo>
                  <a:lnTo>
                    <a:pt x="3001" y="2141"/>
                  </a:lnTo>
                  <a:lnTo>
                    <a:pt x="3490" y="1350"/>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 name="Google Shape;2883;p60"/>
          <p:cNvGrpSpPr/>
          <p:nvPr/>
        </p:nvGrpSpPr>
        <p:grpSpPr>
          <a:xfrm>
            <a:off x="5397756" y="1784234"/>
            <a:ext cx="376300" cy="373793"/>
            <a:chOff x="6557875" y="1495225"/>
            <a:chExt cx="348975" cy="346650"/>
          </a:xfrm>
        </p:grpSpPr>
        <p:sp>
          <p:nvSpPr>
            <p:cNvPr id="2884" name="Google Shape;2884;p60"/>
            <p:cNvSpPr/>
            <p:nvPr/>
          </p:nvSpPr>
          <p:spPr>
            <a:xfrm>
              <a:off x="6557875" y="1761575"/>
              <a:ext cx="348975" cy="32025"/>
            </a:xfrm>
            <a:custGeom>
              <a:rect b="b" l="l" r="r" t="t"/>
              <a:pathLst>
                <a:path extrusionOk="0" h="1281" w="13959">
                  <a:moveTo>
                    <a:pt x="1373" y="1"/>
                  </a:moveTo>
                  <a:cubicBezTo>
                    <a:pt x="885" y="1"/>
                    <a:pt x="582" y="210"/>
                    <a:pt x="396" y="303"/>
                  </a:cubicBezTo>
                  <a:cubicBezTo>
                    <a:pt x="303" y="396"/>
                    <a:pt x="210" y="489"/>
                    <a:pt x="1" y="489"/>
                  </a:cubicBezTo>
                  <a:lnTo>
                    <a:pt x="1" y="1280"/>
                  </a:lnTo>
                  <a:cubicBezTo>
                    <a:pt x="396" y="1280"/>
                    <a:pt x="699" y="1071"/>
                    <a:pt x="885" y="978"/>
                  </a:cubicBezTo>
                  <a:cubicBezTo>
                    <a:pt x="1071" y="885"/>
                    <a:pt x="1164" y="792"/>
                    <a:pt x="1373" y="792"/>
                  </a:cubicBezTo>
                  <a:cubicBezTo>
                    <a:pt x="1559" y="792"/>
                    <a:pt x="1652" y="885"/>
                    <a:pt x="1862" y="978"/>
                  </a:cubicBezTo>
                  <a:cubicBezTo>
                    <a:pt x="2048" y="1071"/>
                    <a:pt x="2234" y="1280"/>
                    <a:pt x="2723" y="1280"/>
                  </a:cubicBezTo>
                  <a:cubicBezTo>
                    <a:pt x="3211" y="1280"/>
                    <a:pt x="3490" y="1071"/>
                    <a:pt x="3700" y="978"/>
                  </a:cubicBezTo>
                  <a:cubicBezTo>
                    <a:pt x="3886" y="885"/>
                    <a:pt x="3979" y="792"/>
                    <a:pt x="4188" y="792"/>
                  </a:cubicBezTo>
                  <a:cubicBezTo>
                    <a:pt x="4374" y="792"/>
                    <a:pt x="4467" y="885"/>
                    <a:pt x="4653" y="978"/>
                  </a:cubicBezTo>
                  <a:cubicBezTo>
                    <a:pt x="4863" y="1071"/>
                    <a:pt x="5049" y="1280"/>
                    <a:pt x="5537" y="1280"/>
                  </a:cubicBezTo>
                  <a:cubicBezTo>
                    <a:pt x="6026" y="1280"/>
                    <a:pt x="6305" y="1071"/>
                    <a:pt x="6515" y="978"/>
                  </a:cubicBezTo>
                  <a:cubicBezTo>
                    <a:pt x="6701" y="885"/>
                    <a:pt x="6701" y="792"/>
                    <a:pt x="6980" y="792"/>
                  </a:cubicBezTo>
                  <a:cubicBezTo>
                    <a:pt x="7189" y="792"/>
                    <a:pt x="7282" y="885"/>
                    <a:pt x="7468" y="978"/>
                  </a:cubicBezTo>
                  <a:cubicBezTo>
                    <a:pt x="7678" y="1071"/>
                    <a:pt x="7864" y="1280"/>
                    <a:pt x="8352" y="1280"/>
                  </a:cubicBezTo>
                  <a:cubicBezTo>
                    <a:pt x="8841" y="1280"/>
                    <a:pt x="9120" y="1071"/>
                    <a:pt x="9306" y="978"/>
                  </a:cubicBezTo>
                  <a:cubicBezTo>
                    <a:pt x="9423" y="885"/>
                    <a:pt x="9516" y="792"/>
                    <a:pt x="9795" y="792"/>
                  </a:cubicBezTo>
                  <a:cubicBezTo>
                    <a:pt x="10004" y="792"/>
                    <a:pt x="10097" y="885"/>
                    <a:pt x="10190" y="978"/>
                  </a:cubicBezTo>
                  <a:cubicBezTo>
                    <a:pt x="10376" y="1071"/>
                    <a:pt x="10679" y="1280"/>
                    <a:pt x="11167" y="1280"/>
                  </a:cubicBezTo>
                  <a:cubicBezTo>
                    <a:pt x="11633" y="1280"/>
                    <a:pt x="11935" y="1071"/>
                    <a:pt x="12121" y="978"/>
                  </a:cubicBezTo>
                  <a:cubicBezTo>
                    <a:pt x="12214" y="885"/>
                    <a:pt x="12330" y="792"/>
                    <a:pt x="12610" y="792"/>
                  </a:cubicBezTo>
                  <a:cubicBezTo>
                    <a:pt x="12796" y="792"/>
                    <a:pt x="12912" y="885"/>
                    <a:pt x="13005" y="978"/>
                  </a:cubicBezTo>
                  <a:cubicBezTo>
                    <a:pt x="13191" y="1071"/>
                    <a:pt x="13494" y="1280"/>
                    <a:pt x="13959" y="1280"/>
                  </a:cubicBezTo>
                  <a:lnTo>
                    <a:pt x="13959" y="489"/>
                  </a:lnTo>
                  <a:cubicBezTo>
                    <a:pt x="13773" y="489"/>
                    <a:pt x="13680" y="396"/>
                    <a:pt x="13494" y="303"/>
                  </a:cubicBezTo>
                  <a:cubicBezTo>
                    <a:pt x="13284" y="210"/>
                    <a:pt x="13005" y="1"/>
                    <a:pt x="12610" y="1"/>
                  </a:cubicBezTo>
                  <a:cubicBezTo>
                    <a:pt x="12121" y="1"/>
                    <a:pt x="11842" y="210"/>
                    <a:pt x="11633" y="303"/>
                  </a:cubicBezTo>
                  <a:cubicBezTo>
                    <a:pt x="11446" y="396"/>
                    <a:pt x="11353" y="489"/>
                    <a:pt x="11167" y="489"/>
                  </a:cubicBezTo>
                  <a:cubicBezTo>
                    <a:pt x="10958" y="489"/>
                    <a:pt x="10865" y="396"/>
                    <a:pt x="10679" y="303"/>
                  </a:cubicBezTo>
                  <a:cubicBezTo>
                    <a:pt x="10469" y="210"/>
                    <a:pt x="10283" y="1"/>
                    <a:pt x="9795" y="1"/>
                  </a:cubicBezTo>
                  <a:cubicBezTo>
                    <a:pt x="9306" y="1"/>
                    <a:pt x="9027" y="210"/>
                    <a:pt x="8841" y="303"/>
                  </a:cubicBezTo>
                  <a:cubicBezTo>
                    <a:pt x="8632" y="396"/>
                    <a:pt x="8538" y="489"/>
                    <a:pt x="8352" y="489"/>
                  </a:cubicBezTo>
                  <a:cubicBezTo>
                    <a:pt x="8143" y="489"/>
                    <a:pt x="8050" y="396"/>
                    <a:pt x="7864" y="303"/>
                  </a:cubicBezTo>
                  <a:cubicBezTo>
                    <a:pt x="7678" y="210"/>
                    <a:pt x="7468" y="1"/>
                    <a:pt x="6980" y="1"/>
                  </a:cubicBezTo>
                  <a:cubicBezTo>
                    <a:pt x="6515" y="1"/>
                    <a:pt x="6212" y="210"/>
                    <a:pt x="6026" y="303"/>
                  </a:cubicBezTo>
                  <a:cubicBezTo>
                    <a:pt x="5933" y="396"/>
                    <a:pt x="5817" y="489"/>
                    <a:pt x="5537" y="489"/>
                  </a:cubicBezTo>
                  <a:cubicBezTo>
                    <a:pt x="5351" y="489"/>
                    <a:pt x="5235" y="396"/>
                    <a:pt x="5142" y="303"/>
                  </a:cubicBezTo>
                  <a:cubicBezTo>
                    <a:pt x="4956" y="210"/>
                    <a:pt x="4653" y="1"/>
                    <a:pt x="4188" y="1"/>
                  </a:cubicBezTo>
                  <a:cubicBezTo>
                    <a:pt x="3700" y="1"/>
                    <a:pt x="3397" y="210"/>
                    <a:pt x="3211" y="303"/>
                  </a:cubicBezTo>
                  <a:cubicBezTo>
                    <a:pt x="3118" y="396"/>
                    <a:pt x="3025" y="489"/>
                    <a:pt x="2723" y="489"/>
                  </a:cubicBezTo>
                  <a:cubicBezTo>
                    <a:pt x="2536" y="489"/>
                    <a:pt x="2443" y="396"/>
                    <a:pt x="2327" y="303"/>
                  </a:cubicBezTo>
                  <a:cubicBezTo>
                    <a:pt x="2141" y="210"/>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0"/>
            <p:cNvSpPr/>
            <p:nvPr/>
          </p:nvSpPr>
          <p:spPr>
            <a:xfrm>
              <a:off x="6557875" y="1808100"/>
              <a:ext cx="348975" cy="33775"/>
            </a:xfrm>
            <a:custGeom>
              <a:rect b="b" l="l" r="r" t="t"/>
              <a:pathLst>
                <a:path extrusionOk="0" h="1351" w="13959">
                  <a:moveTo>
                    <a:pt x="1373" y="1"/>
                  </a:moveTo>
                  <a:cubicBezTo>
                    <a:pt x="885" y="1"/>
                    <a:pt x="582" y="187"/>
                    <a:pt x="396" y="280"/>
                  </a:cubicBezTo>
                  <a:cubicBezTo>
                    <a:pt x="303" y="466"/>
                    <a:pt x="210" y="466"/>
                    <a:pt x="1" y="466"/>
                  </a:cubicBezTo>
                  <a:lnTo>
                    <a:pt x="1" y="1350"/>
                  </a:lnTo>
                  <a:cubicBezTo>
                    <a:pt x="396" y="1350"/>
                    <a:pt x="699" y="1164"/>
                    <a:pt x="885" y="955"/>
                  </a:cubicBezTo>
                  <a:cubicBezTo>
                    <a:pt x="1071" y="862"/>
                    <a:pt x="1164" y="862"/>
                    <a:pt x="1373" y="862"/>
                  </a:cubicBezTo>
                  <a:cubicBezTo>
                    <a:pt x="1559" y="862"/>
                    <a:pt x="1652" y="862"/>
                    <a:pt x="1862" y="955"/>
                  </a:cubicBezTo>
                  <a:cubicBezTo>
                    <a:pt x="2048" y="1164"/>
                    <a:pt x="2234" y="1350"/>
                    <a:pt x="2723" y="1350"/>
                  </a:cubicBezTo>
                  <a:cubicBezTo>
                    <a:pt x="3211" y="1350"/>
                    <a:pt x="3490" y="1164"/>
                    <a:pt x="3700" y="955"/>
                  </a:cubicBezTo>
                  <a:cubicBezTo>
                    <a:pt x="3886" y="862"/>
                    <a:pt x="3979" y="862"/>
                    <a:pt x="4188" y="862"/>
                  </a:cubicBezTo>
                  <a:cubicBezTo>
                    <a:pt x="4374" y="862"/>
                    <a:pt x="4467" y="862"/>
                    <a:pt x="4653" y="955"/>
                  </a:cubicBezTo>
                  <a:cubicBezTo>
                    <a:pt x="4863" y="1164"/>
                    <a:pt x="5049" y="1350"/>
                    <a:pt x="5537" y="1350"/>
                  </a:cubicBezTo>
                  <a:cubicBezTo>
                    <a:pt x="6026" y="1350"/>
                    <a:pt x="6305" y="1164"/>
                    <a:pt x="6515" y="955"/>
                  </a:cubicBezTo>
                  <a:cubicBezTo>
                    <a:pt x="6701" y="862"/>
                    <a:pt x="6701" y="862"/>
                    <a:pt x="6980" y="862"/>
                  </a:cubicBezTo>
                  <a:cubicBezTo>
                    <a:pt x="7189" y="862"/>
                    <a:pt x="7282" y="862"/>
                    <a:pt x="7468" y="955"/>
                  </a:cubicBezTo>
                  <a:cubicBezTo>
                    <a:pt x="7678" y="1164"/>
                    <a:pt x="7864" y="1350"/>
                    <a:pt x="8352" y="1350"/>
                  </a:cubicBezTo>
                  <a:cubicBezTo>
                    <a:pt x="8841" y="1350"/>
                    <a:pt x="9120" y="1164"/>
                    <a:pt x="9306" y="955"/>
                  </a:cubicBezTo>
                  <a:cubicBezTo>
                    <a:pt x="9423" y="862"/>
                    <a:pt x="9516" y="862"/>
                    <a:pt x="9795" y="862"/>
                  </a:cubicBezTo>
                  <a:cubicBezTo>
                    <a:pt x="10004" y="862"/>
                    <a:pt x="10097" y="862"/>
                    <a:pt x="10190" y="955"/>
                  </a:cubicBezTo>
                  <a:cubicBezTo>
                    <a:pt x="10376" y="1164"/>
                    <a:pt x="10679" y="1350"/>
                    <a:pt x="11167" y="1350"/>
                  </a:cubicBezTo>
                  <a:cubicBezTo>
                    <a:pt x="11633" y="1350"/>
                    <a:pt x="11935" y="1164"/>
                    <a:pt x="12121" y="955"/>
                  </a:cubicBezTo>
                  <a:cubicBezTo>
                    <a:pt x="12214" y="862"/>
                    <a:pt x="12330" y="862"/>
                    <a:pt x="12610" y="862"/>
                  </a:cubicBezTo>
                  <a:cubicBezTo>
                    <a:pt x="12796" y="862"/>
                    <a:pt x="12912" y="862"/>
                    <a:pt x="13005" y="955"/>
                  </a:cubicBezTo>
                  <a:cubicBezTo>
                    <a:pt x="13191" y="1164"/>
                    <a:pt x="13494" y="1350"/>
                    <a:pt x="13959" y="1350"/>
                  </a:cubicBezTo>
                  <a:lnTo>
                    <a:pt x="13959" y="466"/>
                  </a:lnTo>
                  <a:cubicBezTo>
                    <a:pt x="13773" y="466"/>
                    <a:pt x="13680" y="466"/>
                    <a:pt x="13494" y="280"/>
                  </a:cubicBezTo>
                  <a:cubicBezTo>
                    <a:pt x="13284" y="187"/>
                    <a:pt x="13005" y="1"/>
                    <a:pt x="12610" y="1"/>
                  </a:cubicBezTo>
                  <a:cubicBezTo>
                    <a:pt x="12121" y="1"/>
                    <a:pt x="11842" y="187"/>
                    <a:pt x="11633" y="280"/>
                  </a:cubicBezTo>
                  <a:cubicBezTo>
                    <a:pt x="11446" y="466"/>
                    <a:pt x="11353" y="466"/>
                    <a:pt x="11167" y="466"/>
                  </a:cubicBezTo>
                  <a:cubicBezTo>
                    <a:pt x="10958" y="466"/>
                    <a:pt x="10865" y="466"/>
                    <a:pt x="10679" y="280"/>
                  </a:cubicBezTo>
                  <a:cubicBezTo>
                    <a:pt x="10469" y="187"/>
                    <a:pt x="10283" y="1"/>
                    <a:pt x="9795" y="1"/>
                  </a:cubicBezTo>
                  <a:cubicBezTo>
                    <a:pt x="9306" y="1"/>
                    <a:pt x="9027" y="187"/>
                    <a:pt x="8841" y="280"/>
                  </a:cubicBezTo>
                  <a:cubicBezTo>
                    <a:pt x="8632" y="466"/>
                    <a:pt x="8538" y="466"/>
                    <a:pt x="8352" y="466"/>
                  </a:cubicBezTo>
                  <a:cubicBezTo>
                    <a:pt x="8143" y="466"/>
                    <a:pt x="8050" y="466"/>
                    <a:pt x="7864" y="280"/>
                  </a:cubicBezTo>
                  <a:cubicBezTo>
                    <a:pt x="7678" y="187"/>
                    <a:pt x="7468" y="1"/>
                    <a:pt x="6980" y="1"/>
                  </a:cubicBezTo>
                  <a:cubicBezTo>
                    <a:pt x="6515" y="1"/>
                    <a:pt x="6212" y="187"/>
                    <a:pt x="6026" y="280"/>
                  </a:cubicBezTo>
                  <a:cubicBezTo>
                    <a:pt x="5933" y="466"/>
                    <a:pt x="5817" y="466"/>
                    <a:pt x="5537" y="466"/>
                  </a:cubicBezTo>
                  <a:cubicBezTo>
                    <a:pt x="5351" y="466"/>
                    <a:pt x="5235" y="466"/>
                    <a:pt x="5142" y="280"/>
                  </a:cubicBezTo>
                  <a:cubicBezTo>
                    <a:pt x="4956" y="187"/>
                    <a:pt x="4653" y="1"/>
                    <a:pt x="4188" y="1"/>
                  </a:cubicBezTo>
                  <a:cubicBezTo>
                    <a:pt x="3700" y="1"/>
                    <a:pt x="3397" y="187"/>
                    <a:pt x="3211" y="280"/>
                  </a:cubicBezTo>
                  <a:cubicBezTo>
                    <a:pt x="3118" y="466"/>
                    <a:pt x="3025" y="466"/>
                    <a:pt x="2723" y="466"/>
                  </a:cubicBezTo>
                  <a:cubicBezTo>
                    <a:pt x="2536" y="466"/>
                    <a:pt x="2443" y="466"/>
                    <a:pt x="2327" y="280"/>
                  </a:cubicBezTo>
                  <a:cubicBezTo>
                    <a:pt x="2141" y="187"/>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0"/>
            <p:cNvSpPr/>
            <p:nvPr/>
          </p:nvSpPr>
          <p:spPr>
            <a:xfrm>
              <a:off x="6686400" y="1495225"/>
              <a:ext cx="92500" cy="51200"/>
            </a:xfrm>
            <a:custGeom>
              <a:rect b="b" l="l" r="r" t="t"/>
              <a:pathLst>
                <a:path extrusionOk="0" h="2048" w="3700">
                  <a:moveTo>
                    <a:pt x="1" y="0"/>
                  </a:moveTo>
                  <a:lnTo>
                    <a:pt x="1" y="2047"/>
                  </a:lnTo>
                  <a:lnTo>
                    <a:pt x="3700" y="2047"/>
                  </a:lnTo>
                  <a:lnTo>
                    <a:pt x="3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0"/>
            <p:cNvSpPr/>
            <p:nvPr/>
          </p:nvSpPr>
          <p:spPr>
            <a:xfrm>
              <a:off x="6642800" y="1565575"/>
              <a:ext cx="179725" cy="72725"/>
            </a:xfrm>
            <a:custGeom>
              <a:rect b="b" l="l" r="r" t="t"/>
              <a:pathLst>
                <a:path extrusionOk="0" h="2909" w="7189">
                  <a:moveTo>
                    <a:pt x="0" y="1"/>
                  </a:moveTo>
                  <a:lnTo>
                    <a:pt x="0" y="2909"/>
                  </a:lnTo>
                  <a:lnTo>
                    <a:pt x="3583" y="1257"/>
                  </a:lnTo>
                  <a:lnTo>
                    <a:pt x="7189" y="2909"/>
                  </a:lnTo>
                  <a:lnTo>
                    <a:pt x="71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0"/>
            <p:cNvSpPr/>
            <p:nvPr/>
          </p:nvSpPr>
          <p:spPr>
            <a:xfrm>
              <a:off x="6589875" y="1623750"/>
              <a:ext cx="285575" cy="128550"/>
            </a:xfrm>
            <a:custGeom>
              <a:rect b="b" l="l" r="r" t="t"/>
              <a:pathLst>
                <a:path extrusionOk="0" h="5142" w="11423">
                  <a:moveTo>
                    <a:pt x="3862" y="1838"/>
                  </a:moveTo>
                  <a:cubicBezTo>
                    <a:pt x="4071" y="1838"/>
                    <a:pt x="4257" y="2024"/>
                    <a:pt x="4257" y="2234"/>
                  </a:cubicBezTo>
                  <a:cubicBezTo>
                    <a:pt x="4257" y="2513"/>
                    <a:pt x="4071" y="2722"/>
                    <a:pt x="3862" y="2722"/>
                  </a:cubicBezTo>
                  <a:cubicBezTo>
                    <a:pt x="3583" y="2722"/>
                    <a:pt x="3373" y="2513"/>
                    <a:pt x="3373" y="2234"/>
                  </a:cubicBezTo>
                  <a:cubicBezTo>
                    <a:pt x="3373" y="2024"/>
                    <a:pt x="3583" y="1838"/>
                    <a:pt x="3862" y="1838"/>
                  </a:cubicBezTo>
                  <a:close/>
                  <a:moveTo>
                    <a:pt x="5328" y="0"/>
                  </a:moveTo>
                  <a:lnTo>
                    <a:pt x="0" y="2420"/>
                  </a:lnTo>
                  <a:lnTo>
                    <a:pt x="1163" y="4932"/>
                  </a:lnTo>
                  <a:cubicBezTo>
                    <a:pt x="1256" y="5048"/>
                    <a:pt x="1443" y="5142"/>
                    <a:pt x="1443" y="5142"/>
                  </a:cubicBezTo>
                  <a:cubicBezTo>
                    <a:pt x="1745" y="4932"/>
                    <a:pt x="2117" y="4653"/>
                    <a:pt x="2908" y="4653"/>
                  </a:cubicBezTo>
                  <a:cubicBezTo>
                    <a:pt x="3583" y="4653"/>
                    <a:pt x="4071" y="4932"/>
                    <a:pt x="4257" y="5142"/>
                  </a:cubicBezTo>
                  <a:cubicBezTo>
                    <a:pt x="4537" y="4932"/>
                    <a:pt x="4932" y="4653"/>
                    <a:pt x="5700" y="4653"/>
                  </a:cubicBezTo>
                  <a:cubicBezTo>
                    <a:pt x="6398" y="4653"/>
                    <a:pt x="6863" y="4932"/>
                    <a:pt x="7072" y="5142"/>
                  </a:cubicBezTo>
                  <a:cubicBezTo>
                    <a:pt x="7352" y="4932"/>
                    <a:pt x="7747" y="4653"/>
                    <a:pt x="8515" y="4653"/>
                  </a:cubicBezTo>
                  <a:cubicBezTo>
                    <a:pt x="9189" y="4653"/>
                    <a:pt x="9678" y="4932"/>
                    <a:pt x="9887" y="5142"/>
                  </a:cubicBezTo>
                  <a:cubicBezTo>
                    <a:pt x="9980" y="5142"/>
                    <a:pt x="10073" y="5048"/>
                    <a:pt x="10260" y="4932"/>
                  </a:cubicBezTo>
                  <a:lnTo>
                    <a:pt x="11423" y="2420"/>
                  </a:lnTo>
                  <a:lnTo>
                    <a:pt x="6095" y="0"/>
                  </a:lnTo>
                  <a:lnTo>
                    <a:pt x="6095" y="3583"/>
                  </a:lnTo>
                  <a:lnTo>
                    <a:pt x="5328" y="3583"/>
                  </a:lnTo>
                  <a:lnTo>
                    <a:pt x="53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89" name="Google Shape;2889;p60"/>
          <p:cNvPicPr preferRelativeResize="0"/>
          <p:nvPr/>
        </p:nvPicPr>
        <p:blipFill>
          <a:blip r:embed="rId6">
            <a:alphaModFix/>
          </a:blip>
          <a:stretch>
            <a:fillRect/>
          </a:stretch>
        </p:blipFill>
        <p:spPr>
          <a:xfrm flipH="1">
            <a:off x="1370124" y="1709650"/>
            <a:ext cx="2394766" cy="2541950"/>
          </a:xfrm>
          <a:prstGeom prst="rect">
            <a:avLst/>
          </a:prstGeom>
          <a:noFill/>
          <a:ln>
            <a:noFill/>
          </a:ln>
        </p:spPr>
      </p:pic>
      <p:sp>
        <p:nvSpPr>
          <p:cNvPr id="2890" name="Google Shape;2890;p60"/>
          <p:cNvSpPr txBox="1"/>
          <p:nvPr/>
        </p:nvSpPr>
        <p:spPr>
          <a:xfrm>
            <a:off x="6043449" y="2594538"/>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Mars</a:t>
            </a:r>
            <a:endParaRPr b="1" sz="2000">
              <a:solidFill>
                <a:schemeClr val="accent2"/>
              </a:solidFill>
              <a:latin typeface="Raleway"/>
              <a:ea typeface="Raleway"/>
              <a:cs typeface="Raleway"/>
              <a:sym typeface="Raleway"/>
            </a:endParaRPr>
          </a:p>
        </p:txBody>
      </p:sp>
      <p:sp>
        <p:nvSpPr>
          <p:cNvPr id="2891" name="Google Shape;2891;p60"/>
          <p:cNvSpPr txBox="1"/>
          <p:nvPr/>
        </p:nvSpPr>
        <p:spPr>
          <a:xfrm>
            <a:off x="6043451" y="3069213"/>
            <a:ext cx="22437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Mars is actually a very cold place</a:t>
            </a:r>
            <a:endParaRPr>
              <a:solidFill>
                <a:schemeClr val="accent2"/>
              </a:solidFill>
              <a:latin typeface="Oxygen"/>
              <a:ea typeface="Oxygen"/>
              <a:cs typeface="Oxygen"/>
              <a:sym typeface="Oxygen"/>
            </a:endParaRPr>
          </a:p>
        </p:txBody>
      </p:sp>
      <p:sp>
        <p:nvSpPr>
          <p:cNvPr id="2892" name="Google Shape;2892;p60"/>
          <p:cNvSpPr txBox="1"/>
          <p:nvPr/>
        </p:nvSpPr>
        <p:spPr>
          <a:xfrm>
            <a:off x="6043449" y="3694850"/>
            <a:ext cx="19257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Saturn</a:t>
            </a:r>
            <a:endParaRPr b="1" sz="2000">
              <a:solidFill>
                <a:schemeClr val="accent2"/>
              </a:solidFill>
              <a:latin typeface="Raleway"/>
              <a:ea typeface="Raleway"/>
              <a:cs typeface="Raleway"/>
              <a:sym typeface="Raleway"/>
            </a:endParaRPr>
          </a:p>
        </p:txBody>
      </p:sp>
      <p:sp>
        <p:nvSpPr>
          <p:cNvPr id="2893" name="Google Shape;2893;p60"/>
          <p:cNvSpPr txBox="1"/>
          <p:nvPr/>
        </p:nvSpPr>
        <p:spPr>
          <a:xfrm>
            <a:off x="6043451" y="4169525"/>
            <a:ext cx="22437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It’s a gas giant, composed of hydrogen</a:t>
            </a:r>
            <a:endParaRPr>
              <a:solidFill>
                <a:schemeClr val="accent2"/>
              </a:solidFill>
              <a:latin typeface="Oxygen"/>
              <a:ea typeface="Oxygen"/>
              <a:cs typeface="Oxygen"/>
              <a:sym typeface="Oxygen"/>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7" name="Shape 2897"/>
        <p:cNvGrpSpPr/>
        <p:nvPr/>
      </p:nvGrpSpPr>
      <p:grpSpPr>
        <a:xfrm>
          <a:off x="0" y="0"/>
          <a:ext cx="0" cy="0"/>
          <a:chOff x="0" y="0"/>
          <a:chExt cx="0" cy="0"/>
        </a:xfrm>
      </p:grpSpPr>
      <p:cxnSp>
        <p:nvCxnSpPr>
          <p:cNvPr id="2898" name="Google Shape;2898;p61"/>
          <p:cNvCxnSpPr/>
          <p:nvPr/>
        </p:nvCxnSpPr>
        <p:spPr>
          <a:xfrm>
            <a:off x="2386538" y="3084175"/>
            <a:ext cx="4371900" cy="0"/>
          </a:xfrm>
          <a:prstGeom prst="straightConnector1">
            <a:avLst/>
          </a:prstGeom>
          <a:noFill/>
          <a:ln cap="flat" cmpd="sng" w="28575">
            <a:solidFill>
              <a:schemeClr val="lt2"/>
            </a:solidFill>
            <a:prstDash val="solid"/>
            <a:round/>
            <a:headEnd len="med" w="med" type="none"/>
            <a:tailEnd len="med" w="med" type="none"/>
          </a:ln>
        </p:spPr>
      </p:cxnSp>
      <p:sp>
        <p:nvSpPr>
          <p:cNvPr id="2899" name="Google Shape;2899;p61"/>
          <p:cNvSpPr/>
          <p:nvPr/>
        </p:nvSpPr>
        <p:spPr>
          <a:xfrm>
            <a:off x="516350" y="2122975"/>
            <a:ext cx="1870200" cy="1922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1"/>
          <p:cNvSpPr txBox="1"/>
          <p:nvPr>
            <p:ph type="title"/>
          </p:nvPr>
        </p:nvSpPr>
        <p:spPr>
          <a:xfrm>
            <a:off x="2799898" y="445025"/>
            <a:ext cx="35442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STRATEGY</a:t>
            </a:r>
            <a:endParaRPr/>
          </a:p>
        </p:txBody>
      </p:sp>
      <p:sp>
        <p:nvSpPr>
          <p:cNvPr id="2901" name="Google Shape;2901;p61"/>
          <p:cNvSpPr/>
          <p:nvPr/>
        </p:nvSpPr>
        <p:spPr>
          <a:xfrm>
            <a:off x="1104175" y="1776975"/>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1"/>
          <p:cNvSpPr txBox="1"/>
          <p:nvPr/>
        </p:nvSpPr>
        <p:spPr>
          <a:xfrm>
            <a:off x="675187" y="250465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Step 1</a:t>
            </a:r>
            <a:endParaRPr b="1" sz="2000">
              <a:solidFill>
                <a:schemeClr val="accent2"/>
              </a:solidFill>
              <a:latin typeface="Raleway"/>
              <a:ea typeface="Raleway"/>
              <a:cs typeface="Raleway"/>
              <a:sym typeface="Raleway"/>
            </a:endParaRPr>
          </a:p>
        </p:txBody>
      </p:sp>
      <p:sp>
        <p:nvSpPr>
          <p:cNvPr id="2903" name="Google Shape;2903;p61"/>
          <p:cNvSpPr txBox="1"/>
          <p:nvPr/>
        </p:nvSpPr>
        <p:spPr>
          <a:xfrm>
            <a:off x="675188" y="2984825"/>
            <a:ext cx="1552500" cy="694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Neptune is the farthest planet from the Sun</a:t>
            </a:r>
            <a:endParaRPr>
              <a:solidFill>
                <a:schemeClr val="accent2"/>
              </a:solidFill>
              <a:latin typeface="Oxygen"/>
              <a:ea typeface="Oxygen"/>
              <a:cs typeface="Oxygen"/>
              <a:sym typeface="Oxygen"/>
            </a:endParaRPr>
          </a:p>
        </p:txBody>
      </p:sp>
      <p:sp>
        <p:nvSpPr>
          <p:cNvPr id="2904" name="Google Shape;2904;p61"/>
          <p:cNvSpPr/>
          <p:nvPr/>
        </p:nvSpPr>
        <p:spPr>
          <a:xfrm>
            <a:off x="2596725" y="2122975"/>
            <a:ext cx="1870200" cy="1922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1"/>
          <p:cNvSpPr/>
          <p:nvPr/>
        </p:nvSpPr>
        <p:spPr>
          <a:xfrm>
            <a:off x="3184550" y="1776975"/>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1"/>
          <p:cNvSpPr txBox="1"/>
          <p:nvPr/>
        </p:nvSpPr>
        <p:spPr>
          <a:xfrm>
            <a:off x="2755562" y="250465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Step 2</a:t>
            </a:r>
            <a:endParaRPr b="1" sz="2000">
              <a:solidFill>
                <a:schemeClr val="accent2"/>
              </a:solidFill>
              <a:latin typeface="Raleway"/>
              <a:ea typeface="Raleway"/>
              <a:cs typeface="Raleway"/>
              <a:sym typeface="Raleway"/>
            </a:endParaRPr>
          </a:p>
        </p:txBody>
      </p:sp>
      <p:sp>
        <p:nvSpPr>
          <p:cNvPr id="2907" name="Google Shape;2907;p61"/>
          <p:cNvSpPr txBox="1"/>
          <p:nvPr/>
        </p:nvSpPr>
        <p:spPr>
          <a:xfrm>
            <a:off x="2755563" y="2984825"/>
            <a:ext cx="1552500" cy="694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Venus has a beautiful name, but it’s hot</a:t>
            </a:r>
            <a:endParaRPr>
              <a:solidFill>
                <a:schemeClr val="accent2"/>
              </a:solidFill>
              <a:latin typeface="Oxygen"/>
              <a:ea typeface="Oxygen"/>
              <a:cs typeface="Oxygen"/>
              <a:sym typeface="Oxygen"/>
            </a:endParaRPr>
          </a:p>
        </p:txBody>
      </p:sp>
      <p:sp>
        <p:nvSpPr>
          <p:cNvPr id="2908" name="Google Shape;2908;p61"/>
          <p:cNvSpPr/>
          <p:nvPr/>
        </p:nvSpPr>
        <p:spPr>
          <a:xfrm>
            <a:off x="4677100" y="2122975"/>
            <a:ext cx="1870200" cy="1922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1"/>
          <p:cNvSpPr/>
          <p:nvPr/>
        </p:nvSpPr>
        <p:spPr>
          <a:xfrm>
            <a:off x="5264925" y="1776975"/>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1"/>
          <p:cNvSpPr txBox="1"/>
          <p:nvPr/>
        </p:nvSpPr>
        <p:spPr>
          <a:xfrm>
            <a:off x="4835937" y="250465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Step 3</a:t>
            </a:r>
            <a:endParaRPr b="1" sz="2000">
              <a:solidFill>
                <a:schemeClr val="accent2"/>
              </a:solidFill>
              <a:latin typeface="Raleway"/>
              <a:ea typeface="Raleway"/>
              <a:cs typeface="Raleway"/>
              <a:sym typeface="Raleway"/>
            </a:endParaRPr>
          </a:p>
        </p:txBody>
      </p:sp>
      <p:sp>
        <p:nvSpPr>
          <p:cNvPr id="2911" name="Google Shape;2911;p61"/>
          <p:cNvSpPr txBox="1"/>
          <p:nvPr/>
        </p:nvSpPr>
        <p:spPr>
          <a:xfrm>
            <a:off x="4835938" y="2984825"/>
            <a:ext cx="1552500" cy="694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Mercury is the closest planet to the Sun</a:t>
            </a:r>
            <a:endParaRPr>
              <a:solidFill>
                <a:schemeClr val="accent2"/>
              </a:solidFill>
              <a:latin typeface="Oxygen"/>
              <a:ea typeface="Oxygen"/>
              <a:cs typeface="Oxygen"/>
              <a:sym typeface="Oxygen"/>
            </a:endParaRPr>
          </a:p>
        </p:txBody>
      </p:sp>
      <p:sp>
        <p:nvSpPr>
          <p:cNvPr id="2912" name="Google Shape;2912;p61"/>
          <p:cNvSpPr/>
          <p:nvPr/>
        </p:nvSpPr>
        <p:spPr>
          <a:xfrm>
            <a:off x="6757475" y="2122975"/>
            <a:ext cx="1870200" cy="1922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1"/>
          <p:cNvSpPr/>
          <p:nvPr/>
        </p:nvSpPr>
        <p:spPr>
          <a:xfrm>
            <a:off x="7345300" y="1776975"/>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1"/>
          <p:cNvSpPr txBox="1"/>
          <p:nvPr/>
        </p:nvSpPr>
        <p:spPr>
          <a:xfrm>
            <a:off x="6916312" y="250465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Step 4</a:t>
            </a:r>
            <a:endParaRPr b="1" sz="2000">
              <a:solidFill>
                <a:schemeClr val="accent2"/>
              </a:solidFill>
              <a:latin typeface="Raleway"/>
              <a:ea typeface="Raleway"/>
              <a:cs typeface="Raleway"/>
              <a:sym typeface="Raleway"/>
            </a:endParaRPr>
          </a:p>
        </p:txBody>
      </p:sp>
      <p:sp>
        <p:nvSpPr>
          <p:cNvPr id="2915" name="Google Shape;2915;p61"/>
          <p:cNvSpPr txBox="1"/>
          <p:nvPr/>
        </p:nvSpPr>
        <p:spPr>
          <a:xfrm>
            <a:off x="6916313" y="2984825"/>
            <a:ext cx="1552500" cy="694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Despite being red, Mars is a cold place</a:t>
            </a:r>
            <a:endParaRPr>
              <a:solidFill>
                <a:schemeClr val="accent2"/>
              </a:solidFill>
              <a:latin typeface="Oxygen"/>
              <a:ea typeface="Oxygen"/>
              <a:cs typeface="Oxygen"/>
              <a:sym typeface="Oxygen"/>
            </a:endParaRPr>
          </a:p>
        </p:txBody>
      </p:sp>
      <p:grpSp>
        <p:nvGrpSpPr>
          <p:cNvPr id="2916" name="Google Shape;2916;p61"/>
          <p:cNvGrpSpPr/>
          <p:nvPr/>
        </p:nvGrpSpPr>
        <p:grpSpPr>
          <a:xfrm>
            <a:off x="3403559" y="1936075"/>
            <a:ext cx="256528" cy="376300"/>
            <a:chOff x="4345475" y="3734350"/>
            <a:chExt cx="237900" cy="348975"/>
          </a:xfrm>
        </p:grpSpPr>
        <p:sp>
          <p:nvSpPr>
            <p:cNvPr id="2917" name="Google Shape;2917;p61"/>
            <p:cNvSpPr/>
            <p:nvPr/>
          </p:nvSpPr>
          <p:spPr>
            <a:xfrm>
              <a:off x="4345475" y="3734350"/>
              <a:ext cx="237900" cy="106450"/>
            </a:xfrm>
            <a:custGeom>
              <a:rect b="b" l="l" r="r" t="t"/>
              <a:pathLst>
                <a:path extrusionOk="0" h="4258" w="9516">
                  <a:moveTo>
                    <a:pt x="6119" y="2419"/>
                  </a:moveTo>
                  <a:lnTo>
                    <a:pt x="6119" y="3304"/>
                  </a:lnTo>
                  <a:lnTo>
                    <a:pt x="3397" y="3304"/>
                  </a:lnTo>
                  <a:lnTo>
                    <a:pt x="3397" y="2419"/>
                  </a:lnTo>
                  <a:close/>
                  <a:moveTo>
                    <a:pt x="4747" y="0"/>
                  </a:moveTo>
                  <a:cubicBezTo>
                    <a:pt x="2234" y="0"/>
                    <a:pt x="210" y="1838"/>
                    <a:pt x="1" y="4257"/>
                  </a:cubicBezTo>
                  <a:lnTo>
                    <a:pt x="9516" y="4257"/>
                  </a:lnTo>
                  <a:cubicBezTo>
                    <a:pt x="9213" y="1838"/>
                    <a:pt x="7189" y="0"/>
                    <a:pt x="4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1"/>
            <p:cNvSpPr/>
            <p:nvPr/>
          </p:nvSpPr>
          <p:spPr>
            <a:xfrm>
              <a:off x="4345475" y="3862875"/>
              <a:ext cx="237900" cy="220450"/>
            </a:xfrm>
            <a:custGeom>
              <a:rect b="b" l="l" r="r" t="t"/>
              <a:pathLst>
                <a:path extrusionOk="0" h="8818" w="9516">
                  <a:moveTo>
                    <a:pt x="1" y="0"/>
                  </a:moveTo>
                  <a:lnTo>
                    <a:pt x="1" y="2327"/>
                  </a:lnTo>
                  <a:cubicBezTo>
                    <a:pt x="94" y="2327"/>
                    <a:pt x="210" y="2234"/>
                    <a:pt x="303" y="2234"/>
                  </a:cubicBezTo>
                  <a:cubicBezTo>
                    <a:pt x="583" y="1350"/>
                    <a:pt x="1373" y="768"/>
                    <a:pt x="2327" y="768"/>
                  </a:cubicBezTo>
                  <a:cubicBezTo>
                    <a:pt x="3118" y="768"/>
                    <a:pt x="3793" y="1257"/>
                    <a:pt x="4165" y="1838"/>
                  </a:cubicBezTo>
                  <a:cubicBezTo>
                    <a:pt x="5049" y="1931"/>
                    <a:pt x="5724" y="2606"/>
                    <a:pt x="5724" y="3583"/>
                  </a:cubicBezTo>
                  <a:cubicBezTo>
                    <a:pt x="5724" y="4467"/>
                    <a:pt x="5049" y="5235"/>
                    <a:pt x="4072" y="5235"/>
                  </a:cubicBezTo>
                  <a:lnTo>
                    <a:pt x="676" y="5235"/>
                  </a:lnTo>
                  <a:cubicBezTo>
                    <a:pt x="489" y="5235"/>
                    <a:pt x="303" y="5235"/>
                    <a:pt x="94" y="5142"/>
                  </a:cubicBezTo>
                  <a:lnTo>
                    <a:pt x="94" y="5142"/>
                  </a:lnTo>
                  <a:cubicBezTo>
                    <a:pt x="583" y="7259"/>
                    <a:pt x="2420" y="8817"/>
                    <a:pt x="4747" y="8817"/>
                  </a:cubicBezTo>
                  <a:cubicBezTo>
                    <a:pt x="6026" y="8817"/>
                    <a:pt x="7189" y="8329"/>
                    <a:pt x="7957" y="7561"/>
                  </a:cubicBezTo>
                  <a:lnTo>
                    <a:pt x="6212" y="7561"/>
                  </a:lnTo>
                  <a:cubicBezTo>
                    <a:pt x="5631" y="7561"/>
                    <a:pt x="5142" y="7072"/>
                    <a:pt x="5142" y="6398"/>
                  </a:cubicBezTo>
                  <a:cubicBezTo>
                    <a:pt x="5142" y="5909"/>
                    <a:pt x="5445" y="5514"/>
                    <a:pt x="5910" y="5328"/>
                  </a:cubicBezTo>
                  <a:cubicBezTo>
                    <a:pt x="6119" y="4839"/>
                    <a:pt x="6608" y="4467"/>
                    <a:pt x="7283" y="4467"/>
                  </a:cubicBezTo>
                  <a:cubicBezTo>
                    <a:pt x="7771" y="4467"/>
                    <a:pt x="8236" y="4653"/>
                    <a:pt x="8539" y="5142"/>
                  </a:cubicBezTo>
                  <a:cubicBezTo>
                    <a:pt x="8818" y="5142"/>
                    <a:pt x="9120" y="5235"/>
                    <a:pt x="9306" y="5514"/>
                  </a:cubicBezTo>
                  <a:cubicBezTo>
                    <a:pt x="9400" y="5049"/>
                    <a:pt x="9516" y="4560"/>
                    <a:pt x="9516" y="4071"/>
                  </a:cubicBezTo>
                  <a:lnTo>
                    <a:pt x="9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1"/>
            <p:cNvSpPr/>
            <p:nvPr/>
          </p:nvSpPr>
          <p:spPr>
            <a:xfrm>
              <a:off x="4345475" y="3904175"/>
              <a:ext cx="123925" cy="70375"/>
            </a:xfrm>
            <a:custGeom>
              <a:rect b="b" l="l" r="r" t="t"/>
              <a:pathLst>
                <a:path extrusionOk="0" h="2815" w="4957">
                  <a:moveTo>
                    <a:pt x="2327" y="0"/>
                  </a:moveTo>
                  <a:cubicBezTo>
                    <a:pt x="1653" y="0"/>
                    <a:pt x="1164" y="372"/>
                    <a:pt x="1071" y="1070"/>
                  </a:cubicBezTo>
                  <a:lnTo>
                    <a:pt x="978" y="1349"/>
                  </a:lnTo>
                  <a:lnTo>
                    <a:pt x="676" y="1349"/>
                  </a:lnTo>
                  <a:cubicBezTo>
                    <a:pt x="303" y="1349"/>
                    <a:pt x="1" y="1652"/>
                    <a:pt x="1" y="2024"/>
                  </a:cubicBezTo>
                  <a:cubicBezTo>
                    <a:pt x="1" y="2419"/>
                    <a:pt x="303" y="2815"/>
                    <a:pt x="676" y="2815"/>
                  </a:cubicBezTo>
                  <a:lnTo>
                    <a:pt x="4072" y="2815"/>
                  </a:lnTo>
                  <a:cubicBezTo>
                    <a:pt x="4561" y="2815"/>
                    <a:pt x="4956" y="2326"/>
                    <a:pt x="4956" y="1931"/>
                  </a:cubicBezTo>
                  <a:cubicBezTo>
                    <a:pt x="4956" y="1442"/>
                    <a:pt x="4561" y="1070"/>
                    <a:pt x="4072" y="1070"/>
                  </a:cubicBezTo>
                  <a:lnTo>
                    <a:pt x="3584" y="1070"/>
                  </a:lnTo>
                  <a:lnTo>
                    <a:pt x="3491" y="768"/>
                  </a:lnTo>
                  <a:cubicBezTo>
                    <a:pt x="3304" y="279"/>
                    <a:pt x="2816" y="0"/>
                    <a:pt x="2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1"/>
            <p:cNvSpPr/>
            <p:nvPr/>
          </p:nvSpPr>
          <p:spPr>
            <a:xfrm>
              <a:off x="4493200" y="3993725"/>
              <a:ext cx="70400" cy="36075"/>
            </a:xfrm>
            <a:custGeom>
              <a:rect b="b" l="l" r="r" t="t"/>
              <a:pathLst>
                <a:path extrusionOk="0" h="1443" w="2816">
                  <a:moveTo>
                    <a:pt x="1374" y="1"/>
                  </a:moveTo>
                  <a:cubicBezTo>
                    <a:pt x="1071" y="1"/>
                    <a:pt x="792" y="280"/>
                    <a:pt x="699" y="582"/>
                  </a:cubicBezTo>
                  <a:lnTo>
                    <a:pt x="583" y="861"/>
                  </a:lnTo>
                  <a:lnTo>
                    <a:pt x="303" y="861"/>
                  </a:lnTo>
                  <a:cubicBezTo>
                    <a:pt x="117" y="861"/>
                    <a:pt x="1" y="1071"/>
                    <a:pt x="1" y="1164"/>
                  </a:cubicBezTo>
                  <a:cubicBezTo>
                    <a:pt x="1" y="1350"/>
                    <a:pt x="117" y="1443"/>
                    <a:pt x="303" y="1443"/>
                  </a:cubicBezTo>
                  <a:lnTo>
                    <a:pt x="2444" y="1443"/>
                  </a:lnTo>
                  <a:cubicBezTo>
                    <a:pt x="2723" y="1443"/>
                    <a:pt x="2816" y="1257"/>
                    <a:pt x="2816" y="1071"/>
                  </a:cubicBezTo>
                  <a:cubicBezTo>
                    <a:pt x="2816" y="861"/>
                    <a:pt x="2723" y="675"/>
                    <a:pt x="2444" y="675"/>
                  </a:cubicBezTo>
                  <a:lnTo>
                    <a:pt x="2048" y="675"/>
                  </a:lnTo>
                  <a:lnTo>
                    <a:pt x="1955" y="396"/>
                  </a:lnTo>
                  <a:cubicBezTo>
                    <a:pt x="1862" y="187"/>
                    <a:pt x="1653" y="1"/>
                    <a:pt x="1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 name="Google Shape;2921;p61"/>
          <p:cNvGrpSpPr/>
          <p:nvPr/>
        </p:nvGrpSpPr>
        <p:grpSpPr>
          <a:xfrm>
            <a:off x="1263298" y="2034214"/>
            <a:ext cx="376300" cy="180022"/>
            <a:chOff x="2031325" y="2709575"/>
            <a:chExt cx="348975" cy="166950"/>
          </a:xfrm>
        </p:grpSpPr>
        <p:sp>
          <p:nvSpPr>
            <p:cNvPr id="2922" name="Google Shape;2922;p61"/>
            <p:cNvSpPr/>
            <p:nvPr/>
          </p:nvSpPr>
          <p:spPr>
            <a:xfrm>
              <a:off x="2077250" y="2709575"/>
              <a:ext cx="257100" cy="118675"/>
            </a:xfrm>
            <a:custGeom>
              <a:rect b="b" l="l" r="r" t="t"/>
              <a:pathLst>
                <a:path extrusionOk="0" h="4747" w="10284">
                  <a:moveTo>
                    <a:pt x="2141" y="861"/>
                  </a:moveTo>
                  <a:lnTo>
                    <a:pt x="2630" y="1536"/>
                  </a:lnTo>
                  <a:lnTo>
                    <a:pt x="1746" y="2024"/>
                  </a:lnTo>
                  <a:lnTo>
                    <a:pt x="1373" y="1350"/>
                  </a:lnTo>
                  <a:lnTo>
                    <a:pt x="2141" y="861"/>
                  </a:lnTo>
                  <a:close/>
                  <a:moveTo>
                    <a:pt x="8050" y="861"/>
                  </a:moveTo>
                  <a:lnTo>
                    <a:pt x="8818" y="1350"/>
                  </a:lnTo>
                  <a:lnTo>
                    <a:pt x="8446" y="2024"/>
                  </a:lnTo>
                  <a:lnTo>
                    <a:pt x="7655" y="1536"/>
                  </a:lnTo>
                  <a:lnTo>
                    <a:pt x="8050" y="861"/>
                  </a:lnTo>
                  <a:close/>
                  <a:moveTo>
                    <a:pt x="3211" y="2117"/>
                  </a:moveTo>
                  <a:lnTo>
                    <a:pt x="3886" y="2606"/>
                  </a:lnTo>
                  <a:lnTo>
                    <a:pt x="3397" y="3374"/>
                  </a:lnTo>
                  <a:lnTo>
                    <a:pt x="2723" y="3002"/>
                  </a:lnTo>
                  <a:lnTo>
                    <a:pt x="3211" y="2117"/>
                  </a:lnTo>
                  <a:close/>
                  <a:moveTo>
                    <a:pt x="7073" y="2117"/>
                  </a:moveTo>
                  <a:lnTo>
                    <a:pt x="7562" y="3002"/>
                  </a:lnTo>
                  <a:lnTo>
                    <a:pt x="6794" y="3374"/>
                  </a:lnTo>
                  <a:lnTo>
                    <a:pt x="6305" y="2606"/>
                  </a:lnTo>
                  <a:lnTo>
                    <a:pt x="7073" y="2117"/>
                  </a:lnTo>
                  <a:close/>
                  <a:moveTo>
                    <a:pt x="5538" y="2792"/>
                  </a:moveTo>
                  <a:lnTo>
                    <a:pt x="5538" y="3676"/>
                  </a:lnTo>
                  <a:lnTo>
                    <a:pt x="4747" y="3676"/>
                  </a:lnTo>
                  <a:lnTo>
                    <a:pt x="4747" y="2792"/>
                  </a:lnTo>
                  <a:close/>
                  <a:moveTo>
                    <a:pt x="1" y="1"/>
                  </a:moveTo>
                  <a:cubicBezTo>
                    <a:pt x="210" y="2699"/>
                    <a:pt x="2420" y="4746"/>
                    <a:pt x="5142" y="4746"/>
                  </a:cubicBezTo>
                  <a:cubicBezTo>
                    <a:pt x="7864" y="4746"/>
                    <a:pt x="10097" y="2699"/>
                    <a:pt x="10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1"/>
            <p:cNvSpPr/>
            <p:nvPr/>
          </p:nvSpPr>
          <p:spPr>
            <a:xfrm>
              <a:off x="2031325" y="2709575"/>
              <a:ext cx="348975" cy="166950"/>
            </a:xfrm>
            <a:custGeom>
              <a:rect b="b" l="l" r="r" t="t"/>
              <a:pathLst>
                <a:path extrusionOk="0" h="6678" w="13959">
                  <a:moveTo>
                    <a:pt x="0" y="1"/>
                  </a:moveTo>
                  <a:cubicBezTo>
                    <a:pt x="93" y="1745"/>
                    <a:pt x="768" y="3374"/>
                    <a:pt x="2047" y="4537"/>
                  </a:cubicBezTo>
                  <a:cubicBezTo>
                    <a:pt x="3303" y="5909"/>
                    <a:pt x="5048" y="6677"/>
                    <a:pt x="6979" y="6677"/>
                  </a:cubicBezTo>
                  <a:cubicBezTo>
                    <a:pt x="8817" y="6677"/>
                    <a:pt x="10562" y="5909"/>
                    <a:pt x="11934" y="4537"/>
                  </a:cubicBezTo>
                  <a:cubicBezTo>
                    <a:pt x="13191" y="3374"/>
                    <a:pt x="13865" y="1745"/>
                    <a:pt x="13958" y="1"/>
                  </a:cubicBezTo>
                  <a:lnTo>
                    <a:pt x="12888" y="1"/>
                  </a:lnTo>
                  <a:cubicBezTo>
                    <a:pt x="12795" y="1443"/>
                    <a:pt x="12214" y="2792"/>
                    <a:pt x="11143" y="3862"/>
                  </a:cubicBezTo>
                  <a:cubicBezTo>
                    <a:pt x="10073" y="4932"/>
                    <a:pt x="8538" y="5607"/>
                    <a:pt x="6979" y="5607"/>
                  </a:cubicBezTo>
                  <a:cubicBezTo>
                    <a:pt x="5327" y="5607"/>
                    <a:pt x="3885" y="4932"/>
                    <a:pt x="2722" y="3862"/>
                  </a:cubicBezTo>
                  <a:cubicBezTo>
                    <a:pt x="1652" y="2792"/>
                    <a:pt x="1070" y="1443"/>
                    <a:pt x="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4" name="Google Shape;2924;p61"/>
          <p:cNvSpPr/>
          <p:nvPr/>
        </p:nvSpPr>
        <p:spPr>
          <a:xfrm>
            <a:off x="7497841" y="1940860"/>
            <a:ext cx="389482" cy="366730"/>
          </a:xfrm>
          <a:custGeom>
            <a:rect b="b" l="l" r="r" t="t"/>
            <a:pathLst>
              <a:path extrusionOk="0" h="13604" w="14448">
                <a:moveTo>
                  <a:pt x="2513" y="1600"/>
                </a:moveTo>
                <a:cubicBezTo>
                  <a:pt x="2908" y="1600"/>
                  <a:pt x="3188" y="1879"/>
                  <a:pt x="3188" y="2274"/>
                </a:cubicBezTo>
                <a:cubicBezTo>
                  <a:pt x="3188" y="2670"/>
                  <a:pt x="2908" y="3042"/>
                  <a:pt x="2513" y="3042"/>
                </a:cubicBezTo>
                <a:cubicBezTo>
                  <a:pt x="2141" y="3042"/>
                  <a:pt x="1838" y="2670"/>
                  <a:pt x="1838" y="2274"/>
                </a:cubicBezTo>
                <a:cubicBezTo>
                  <a:pt x="1838" y="1879"/>
                  <a:pt x="2141" y="1600"/>
                  <a:pt x="2513" y="1600"/>
                </a:cubicBezTo>
                <a:close/>
                <a:moveTo>
                  <a:pt x="11912" y="8486"/>
                </a:moveTo>
                <a:cubicBezTo>
                  <a:pt x="12307" y="8486"/>
                  <a:pt x="12703" y="8765"/>
                  <a:pt x="12703" y="9160"/>
                </a:cubicBezTo>
                <a:cubicBezTo>
                  <a:pt x="12703" y="9533"/>
                  <a:pt x="12307" y="9835"/>
                  <a:pt x="11912" y="9835"/>
                </a:cubicBezTo>
                <a:cubicBezTo>
                  <a:pt x="11539" y="9835"/>
                  <a:pt x="11237" y="9533"/>
                  <a:pt x="11237" y="9160"/>
                </a:cubicBezTo>
                <a:cubicBezTo>
                  <a:pt x="11237" y="8765"/>
                  <a:pt x="11539" y="8486"/>
                  <a:pt x="11912" y="8486"/>
                </a:cubicBezTo>
                <a:close/>
                <a:moveTo>
                  <a:pt x="2513" y="0"/>
                </a:moveTo>
                <a:cubicBezTo>
                  <a:pt x="1931" y="0"/>
                  <a:pt x="1350" y="239"/>
                  <a:pt x="861" y="716"/>
                </a:cubicBezTo>
                <a:cubicBezTo>
                  <a:pt x="187" y="1390"/>
                  <a:pt x="1" y="2554"/>
                  <a:pt x="582" y="3438"/>
                </a:cubicBezTo>
                <a:lnTo>
                  <a:pt x="2513" y="6741"/>
                </a:lnTo>
                <a:lnTo>
                  <a:pt x="7073" y="6741"/>
                </a:lnTo>
                <a:cubicBezTo>
                  <a:pt x="7747" y="6741"/>
                  <a:pt x="8329" y="7323"/>
                  <a:pt x="8329" y="8090"/>
                </a:cubicBezTo>
                <a:cubicBezTo>
                  <a:pt x="8329" y="8765"/>
                  <a:pt x="7747" y="9347"/>
                  <a:pt x="7073" y="9347"/>
                </a:cubicBezTo>
                <a:lnTo>
                  <a:pt x="3095" y="9347"/>
                </a:lnTo>
                <a:cubicBezTo>
                  <a:pt x="1931" y="9347"/>
                  <a:pt x="978" y="10324"/>
                  <a:pt x="978" y="11487"/>
                </a:cubicBezTo>
                <a:cubicBezTo>
                  <a:pt x="978" y="12650"/>
                  <a:pt x="1931" y="13604"/>
                  <a:pt x="3095" y="13604"/>
                </a:cubicBezTo>
                <a:lnTo>
                  <a:pt x="12028" y="13604"/>
                </a:lnTo>
                <a:lnTo>
                  <a:pt x="13959" y="10324"/>
                </a:lnTo>
                <a:cubicBezTo>
                  <a:pt x="14447" y="9440"/>
                  <a:pt x="14354" y="8276"/>
                  <a:pt x="13563" y="7509"/>
                </a:cubicBezTo>
                <a:cubicBezTo>
                  <a:pt x="13133" y="7067"/>
                  <a:pt x="12551" y="6846"/>
                  <a:pt x="11970" y="6846"/>
                </a:cubicBezTo>
                <a:cubicBezTo>
                  <a:pt x="11388" y="6846"/>
                  <a:pt x="10807" y="7067"/>
                  <a:pt x="10376" y="7509"/>
                </a:cubicBezTo>
                <a:cubicBezTo>
                  <a:pt x="9585" y="8276"/>
                  <a:pt x="9492" y="9440"/>
                  <a:pt x="9981" y="10324"/>
                </a:cubicBezTo>
                <a:lnTo>
                  <a:pt x="11446" y="12743"/>
                </a:lnTo>
                <a:lnTo>
                  <a:pt x="3095" y="12743"/>
                </a:lnTo>
                <a:cubicBezTo>
                  <a:pt x="2420" y="12743"/>
                  <a:pt x="1838" y="12161"/>
                  <a:pt x="1838" y="11487"/>
                </a:cubicBezTo>
                <a:cubicBezTo>
                  <a:pt x="1838" y="10812"/>
                  <a:pt x="2420" y="10114"/>
                  <a:pt x="3095" y="10114"/>
                </a:cubicBezTo>
                <a:lnTo>
                  <a:pt x="7073" y="10114"/>
                </a:lnTo>
                <a:cubicBezTo>
                  <a:pt x="8236" y="10114"/>
                  <a:pt x="9213" y="9253"/>
                  <a:pt x="9213" y="8090"/>
                </a:cubicBezTo>
                <a:cubicBezTo>
                  <a:pt x="9213" y="6834"/>
                  <a:pt x="8236" y="5950"/>
                  <a:pt x="7073" y="5950"/>
                </a:cubicBezTo>
                <a:lnTo>
                  <a:pt x="3002" y="5950"/>
                </a:lnTo>
                <a:lnTo>
                  <a:pt x="4467" y="3438"/>
                </a:lnTo>
                <a:cubicBezTo>
                  <a:pt x="5049" y="2554"/>
                  <a:pt x="4839" y="1390"/>
                  <a:pt x="4165" y="716"/>
                </a:cubicBezTo>
                <a:cubicBezTo>
                  <a:pt x="3676" y="239"/>
                  <a:pt x="3095"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5" name="Google Shape;2925;p61"/>
          <p:cNvGrpSpPr/>
          <p:nvPr/>
        </p:nvGrpSpPr>
        <p:grpSpPr>
          <a:xfrm>
            <a:off x="5493340" y="1936075"/>
            <a:ext cx="237711" cy="376300"/>
            <a:chOff x="5109125" y="1495225"/>
            <a:chExt cx="220450" cy="348975"/>
          </a:xfrm>
        </p:grpSpPr>
        <p:sp>
          <p:nvSpPr>
            <p:cNvPr id="2926" name="Google Shape;2926;p61"/>
            <p:cNvSpPr/>
            <p:nvPr/>
          </p:nvSpPr>
          <p:spPr>
            <a:xfrm>
              <a:off x="5126000" y="1495225"/>
              <a:ext cx="189025" cy="230325"/>
            </a:xfrm>
            <a:custGeom>
              <a:rect b="b" l="l" r="r" t="t"/>
              <a:pathLst>
                <a:path extrusionOk="0" h="9213" w="7561">
                  <a:moveTo>
                    <a:pt x="3187" y="0"/>
                  </a:moveTo>
                  <a:cubicBezTo>
                    <a:pt x="3836" y="2255"/>
                    <a:pt x="3111" y="3443"/>
                    <a:pt x="2325" y="3443"/>
                  </a:cubicBezTo>
                  <a:cubicBezTo>
                    <a:pt x="1928" y="3443"/>
                    <a:pt x="1514" y="3138"/>
                    <a:pt x="1256" y="2512"/>
                  </a:cubicBezTo>
                  <a:cubicBezTo>
                    <a:pt x="0" y="4257"/>
                    <a:pt x="977" y="5723"/>
                    <a:pt x="977" y="5723"/>
                  </a:cubicBezTo>
                  <a:cubicBezTo>
                    <a:pt x="934" y="5730"/>
                    <a:pt x="892" y="5733"/>
                    <a:pt x="851" y="5733"/>
                  </a:cubicBezTo>
                  <a:cubicBezTo>
                    <a:pt x="339" y="5733"/>
                    <a:pt x="0" y="5234"/>
                    <a:pt x="0" y="5234"/>
                  </a:cubicBezTo>
                  <a:lnTo>
                    <a:pt x="0" y="5420"/>
                  </a:lnTo>
                  <a:cubicBezTo>
                    <a:pt x="0" y="7282"/>
                    <a:pt x="1256" y="8817"/>
                    <a:pt x="3001" y="9212"/>
                  </a:cubicBezTo>
                  <a:cubicBezTo>
                    <a:pt x="2419" y="8910"/>
                    <a:pt x="2140" y="8328"/>
                    <a:pt x="2140" y="7654"/>
                  </a:cubicBezTo>
                  <a:cubicBezTo>
                    <a:pt x="2140" y="7165"/>
                    <a:pt x="2326" y="6793"/>
                    <a:pt x="2606" y="6491"/>
                  </a:cubicBezTo>
                  <a:cubicBezTo>
                    <a:pt x="2763" y="6691"/>
                    <a:pt x="2930" y="6775"/>
                    <a:pt x="3085" y="6775"/>
                  </a:cubicBezTo>
                  <a:cubicBezTo>
                    <a:pt x="3614" y="6775"/>
                    <a:pt x="4012" y="5786"/>
                    <a:pt x="3490" y="5048"/>
                  </a:cubicBezTo>
                  <a:lnTo>
                    <a:pt x="3490" y="5048"/>
                  </a:lnTo>
                  <a:cubicBezTo>
                    <a:pt x="3490" y="5048"/>
                    <a:pt x="5421" y="5328"/>
                    <a:pt x="5421" y="7654"/>
                  </a:cubicBezTo>
                  <a:cubicBezTo>
                    <a:pt x="5421" y="8328"/>
                    <a:pt x="5048" y="8910"/>
                    <a:pt x="4560" y="9212"/>
                  </a:cubicBezTo>
                  <a:cubicBezTo>
                    <a:pt x="6211" y="8817"/>
                    <a:pt x="7561" y="7282"/>
                    <a:pt x="7561" y="5420"/>
                  </a:cubicBezTo>
                  <a:cubicBezTo>
                    <a:pt x="7561" y="5141"/>
                    <a:pt x="7468" y="4839"/>
                    <a:pt x="7468" y="4467"/>
                  </a:cubicBezTo>
                  <a:cubicBezTo>
                    <a:pt x="7468" y="4467"/>
                    <a:pt x="7072" y="5048"/>
                    <a:pt x="6305" y="5537"/>
                  </a:cubicBezTo>
                  <a:cubicBezTo>
                    <a:pt x="6305" y="5537"/>
                    <a:pt x="6886" y="768"/>
                    <a:pt x="3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1"/>
            <p:cNvSpPr/>
            <p:nvPr/>
          </p:nvSpPr>
          <p:spPr>
            <a:xfrm>
              <a:off x="5252200" y="1742400"/>
              <a:ext cx="77375" cy="38975"/>
            </a:xfrm>
            <a:custGeom>
              <a:rect b="b" l="l" r="r" t="t"/>
              <a:pathLst>
                <a:path extrusionOk="0" h="1559" w="3095">
                  <a:moveTo>
                    <a:pt x="2606" y="0"/>
                  </a:moveTo>
                  <a:lnTo>
                    <a:pt x="0" y="884"/>
                  </a:lnTo>
                  <a:lnTo>
                    <a:pt x="2420" y="1559"/>
                  </a:lnTo>
                  <a:lnTo>
                    <a:pt x="3094" y="1349"/>
                  </a:lnTo>
                  <a:lnTo>
                    <a:pt x="26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1"/>
            <p:cNvSpPr/>
            <p:nvPr/>
          </p:nvSpPr>
          <p:spPr>
            <a:xfrm>
              <a:off x="5109125" y="1802875"/>
              <a:ext cx="77375" cy="41325"/>
            </a:xfrm>
            <a:custGeom>
              <a:rect b="b" l="l" r="r" t="t"/>
              <a:pathLst>
                <a:path extrusionOk="0" h="1653" w="3095">
                  <a:moveTo>
                    <a:pt x="768" y="0"/>
                  </a:moveTo>
                  <a:lnTo>
                    <a:pt x="0" y="303"/>
                  </a:lnTo>
                  <a:lnTo>
                    <a:pt x="489" y="1652"/>
                  </a:lnTo>
                  <a:lnTo>
                    <a:pt x="3094" y="791"/>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1"/>
            <p:cNvSpPr/>
            <p:nvPr/>
          </p:nvSpPr>
          <p:spPr>
            <a:xfrm>
              <a:off x="5109125" y="1742400"/>
              <a:ext cx="220450" cy="101800"/>
            </a:xfrm>
            <a:custGeom>
              <a:rect b="b" l="l" r="r" t="t"/>
              <a:pathLst>
                <a:path extrusionOk="0" h="4072" w="8818">
                  <a:moveTo>
                    <a:pt x="489" y="0"/>
                  </a:moveTo>
                  <a:lnTo>
                    <a:pt x="0" y="1349"/>
                  </a:lnTo>
                  <a:lnTo>
                    <a:pt x="8329" y="4071"/>
                  </a:lnTo>
                  <a:lnTo>
                    <a:pt x="8817" y="2722"/>
                  </a:lnTo>
                  <a:lnTo>
                    <a:pt x="4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3" name="Shape 2933"/>
        <p:cNvGrpSpPr/>
        <p:nvPr/>
      </p:nvGrpSpPr>
      <p:grpSpPr>
        <a:xfrm>
          <a:off x="0" y="0"/>
          <a:ext cx="0" cy="0"/>
          <a:chOff x="0" y="0"/>
          <a:chExt cx="0" cy="0"/>
        </a:xfrm>
      </p:grpSpPr>
      <p:sp>
        <p:nvSpPr>
          <p:cNvPr id="2934" name="Google Shape;2934;p62"/>
          <p:cNvSpPr/>
          <p:nvPr/>
        </p:nvSpPr>
        <p:spPr>
          <a:xfrm>
            <a:off x="5955125" y="1874275"/>
            <a:ext cx="2251200" cy="2593800"/>
          </a:xfrm>
          <a:prstGeom prst="roundRect">
            <a:avLst>
              <a:gd fmla="val 1112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2"/>
          <p:cNvSpPr/>
          <p:nvPr/>
        </p:nvSpPr>
        <p:spPr>
          <a:xfrm>
            <a:off x="3446397" y="1874275"/>
            <a:ext cx="2251200" cy="2593800"/>
          </a:xfrm>
          <a:prstGeom prst="roundRect">
            <a:avLst>
              <a:gd fmla="val 1112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2"/>
          <p:cNvSpPr/>
          <p:nvPr/>
        </p:nvSpPr>
        <p:spPr>
          <a:xfrm>
            <a:off x="937675" y="1874350"/>
            <a:ext cx="2251200" cy="2593800"/>
          </a:xfrm>
          <a:prstGeom prst="roundRect">
            <a:avLst>
              <a:gd fmla="val 1112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2"/>
          <p:cNvSpPr txBox="1"/>
          <p:nvPr>
            <p:ph type="title"/>
          </p:nvPr>
        </p:nvSpPr>
        <p:spPr>
          <a:xfrm>
            <a:off x="720000" y="445025"/>
            <a:ext cx="2469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PRICING</a:t>
            </a:r>
            <a:endParaRPr/>
          </a:p>
        </p:txBody>
      </p:sp>
      <p:graphicFrame>
        <p:nvGraphicFramePr>
          <p:cNvPr id="2938" name="Google Shape;2938;p62"/>
          <p:cNvGraphicFramePr/>
          <p:nvPr/>
        </p:nvGraphicFramePr>
        <p:xfrm>
          <a:off x="1093000" y="2229063"/>
          <a:ext cx="3000000" cy="3000000"/>
        </p:xfrm>
        <a:graphic>
          <a:graphicData uri="http://schemas.openxmlformats.org/drawingml/2006/table">
            <a:tbl>
              <a:tblPr>
                <a:noFill/>
                <a:tableStyleId>{A437E3FB-C51D-405F-A336-AA0738EEBD34}</a:tableStyleId>
              </a:tblPr>
              <a:tblGrid>
                <a:gridCol w="1890400"/>
              </a:tblGrid>
              <a:tr h="653425">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Basic</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rtl="0" algn="ctr">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aphicFrame>
        <p:nvGraphicFramePr>
          <p:cNvPr id="2939" name="Google Shape;2939;p62"/>
          <p:cNvGraphicFramePr/>
          <p:nvPr/>
        </p:nvGraphicFramePr>
        <p:xfrm>
          <a:off x="3626800" y="2229063"/>
          <a:ext cx="3000000" cy="3000000"/>
        </p:xfrm>
        <a:graphic>
          <a:graphicData uri="http://schemas.openxmlformats.org/drawingml/2006/table">
            <a:tbl>
              <a:tblPr>
                <a:noFill/>
                <a:tableStyleId>{A437E3FB-C51D-405F-A336-AA0738EEBD34}</a:tableStyleId>
              </a:tblPr>
              <a:tblGrid>
                <a:gridCol w="1890400"/>
              </a:tblGrid>
              <a:tr h="653425">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Pro</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rtl="0" algn="ctr">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aphicFrame>
        <p:nvGraphicFramePr>
          <p:cNvPr id="2940" name="Google Shape;2940;p62"/>
          <p:cNvGraphicFramePr/>
          <p:nvPr/>
        </p:nvGraphicFramePr>
        <p:xfrm>
          <a:off x="6135531" y="2229063"/>
          <a:ext cx="3000000" cy="3000000"/>
        </p:xfrm>
        <a:graphic>
          <a:graphicData uri="http://schemas.openxmlformats.org/drawingml/2006/table">
            <a:tbl>
              <a:tblPr>
                <a:noFill/>
                <a:tableStyleId>{A437E3FB-C51D-405F-A336-AA0738EEBD34}</a:tableStyleId>
              </a:tblPr>
              <a:tblGrid>
                <a:gridCol w="1890400"/>
              </a:tblGrid>
              <a:tr h="653425">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Premium</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53425">
                <a:tc>
                  <a:txBody>
                    <a:bodyPr/>
                    <a:lstStyle/>
                    <a:p>
                      <a:pPr indent="0" lvl="0" marL="0" rtl="0" algn="ctr">
                        <a:spcBef>
                          <a:spcPts val="0"/>
                        </a:spcBef>
                        <a:spcAft>
                          <a:spcPts val="0"/>
                        </a:spcAft>
                        <a:buNone/>
                      </a:pPr>
                      <a:r>
                        <a:rPr lang="en">
                          <a:solidFill>
                            <a:schemeClr val="accent2"/>
                          </a:solidFill>
                          <a:latin typeface="Oxygen"/>
                          <a:ea typeface="Oxygen"/>
                          <a:cs typeface="Oxygen"/>
                          <a:sym typeface="Oxygen"/>
                        </a:rPr>
                        <a:t>Explain your product or your service here</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2941" name="Google Shape;2941;p62"/>
          <p:cNvSpPr/>
          <p:nvPr/>
        </p:nvSpPr>
        <p:spPr>
          <a:xfrm>
            <a:off x="1716025" y="15302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2"/>
          <p:cNvSpPr/>
          <p:nvPr/>
        </p:nvSpPr>
        <p:spPr>
          <a:xfrm>
            <a:off x="4224750" y="15302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2"/>
          <p:cNvSpPr/>
          <p:nvPr/>
        </p:nvSpPr>
        <p:spPr>
          <a:xfrm>
            <a:off x="6733481" y="15302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2"/>
          <p:cNvSpPr/>
          <p:nvPr/>
        </p:nvSpPr>
        <p:spPr>
          <a:xfrm>
            <a:off x="4382264" y="1712498"/>
            <a:ext cx="379454" cy="377405"/>
          </a:xfrm>
          <a:custGeom>
            <a:rect b="b" l="l" r="r" t="t"/>
            <a:pathLst>
              <a:path extrusionOk="0" h="14000" w="14076">
                <a:moveTo>
                  <a:pt x="12575" y="1"/>
                </a:moveTo>
                <a:cubicBezTo>
                  <a:pt x="12220" y="1"/>
                  <a:pt x="11877" y="146"/>
                  <a:pt x="11633" y="437"/>
                </a:cubicBezTo>
                <a:lnTo>
                  <a:pt x="8725" y="3438"/>
                </a:lnTo>
                <a:lnTo>
                  <a:pt x="1745" y="1112"/>
                </a:lnTo>
                <a:lnTo>
                  <a:pt x="303" y="2554"/>
                </a:lnTo>
                <a:lnTo>
                  <a:pt x="6119" y="6160"/>
                </a:lnTo>
                <a:lnTo>
                  <a:pt x="3211" y="9254"/>
                </a:lnTo>
                <a:lnTo>
                  <a:pt x="1280" y="8952"/>
                </a:lnTo>
                <a:lnTo>
                  <a:pt x="1" y="10231"/>
                </a:lnTo>
                <a:lnTo>
                  <a:pt x="2722" y="11185"/>
                </a:lnTo>
                <a:lnTo>
                  <a:pt x="3700" y="14000"/>
                </a:lnTo>
                <a:lnTo>
                  <a:pt x="5049" y="12650"/>
                </a:lnTo>
                <a:lnTo>
                  <a:pt x="4770" y="10813"/>
                </a:lnTo>
                <a:lnTo>
                  <a:pt x="7864" y="7788"/>
                </a:lnTo>
                <a:lnTo>
                  <a:pt x="11446" y="13721"/>
                </a:lnTo>
                <a:lnTo>
                  <a:pt x="12912" y="12162"/>
                </a:lnTo>
                <a:lnTo>
                  <a:pt x="10586" y="5183"/>
                </a:lnTo>
                <a:lnTo>
                  <a:pt x="13587" y="2368"/>
                </a:lnTo>
                <a:cubicBezTo>
                  <a:pt x="14075" y="1786"/>
                  <a:pt x="14075" y="926"/>
                  <a:pt x="13587" y="437"/>
                </a:cubicBezTo>
                <a:cubicBezTo>
                  <a:pt x="13296" y="146"/>
                  <a:pt x="12930" y="1"/>
                  <a:pt x="125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5" name="Google Shape;2945;p62"/>
          <p:cNvGrpSpPr/>
          <p:nvPr/>
        </p:nvGrpSpPr>
        <p:grpSpPr>
          <a:xfrm>
            <a:off x="1910245" y="1689287"/>
            <a:ext cx="306075" cy="376327"/>
            <a:chOff x="2818800" y="2057600"/>
            <a:chExt cx="283850" cy="349000"/>
          </a:xfrm>
        </p:grpSpPr>
        <p:sp>
          <p:nvSpPr>
            <p:cNvPr id="2946" name="Google Shape;2946;p62"/>
            <p:cNvSpPr/>
            <p:nvPr/>
          </p:nvSpPr>
          <p:spPr>
            <a:xfrm>
              <a:off x="3068300" y="2134975"/>
              <a:ext cx="34350" cy="55850"/>
            </a:xfrm>
            <a:custGeom>
              <a:rect b="b" l="l" r="r" t="t"/>
              <a:pathLst>
                <a:path extrusionOk="0" h="2234" w="1374">
                  <a:moveTo>
                    <a:pt x="0" y="0"/>
                  </a:moveTo>
                  <a:lnTo>
                    <a:pt x="0" y="884"/>
                  </a:lnTo>
                  <a:lnTo>
                    <a:pt x="582" y="884"/>
                  </a:lnTo>
                  <a:lnTo>
                    <a:pt x="582" y="2233"/>
                  </a:lnTo>
                  <a:lnTo>
                    <a:pt x="1373" y="2233"/>
                  </a:lnTo>
                  <a:lnTo>
                    <a:pt x="13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2"/>
            <p:cNvSpPr/>
            <p:nvPr/>
          </p:nvSpPr>
          <p:spPr>
            <a:xfrm>
              <a:off x="2818800" y="2134975"/>
              <a:ext cx="36650" cy="55850"/>
            </a:xfrm>
            <a:custGeom>
              <a:rect b="b" l="l" r="r" t="t"/>
              <a:pathLst>
                <a:path extrusionOk="0" h="2234" w="1466">
                  <a:moveTo>
                    <a:pt x="0" y="0"/>
                  </a:moveTo>
                  <a:lnTo>
                    <a:pt x="0" y="2233"/>
                  </a:lnTo>
                  <a:lnTo>
                    <a:pt x="884" y="2233"/>
                  </a:lnTo>
                  <a:lnTo>
                    <a:pt x="884" y="884"/>
                  </a:lnTo>
                  <a:lnTo>
                    <a:pt x="1466" y="884"/>
                  </a:lnTo>
                  <a:lnTo>
                    <a:pt x="14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2"/>
            <p:cNvSpPr/>
            <p:nvPr/>
          </p:nvSpPr>
          <p:spPr>
            <a:xfrm>
              <a:off x="2855425" y="2057600"/>
              <a:ext cx="212900" cy="77400"/>
            </a:xfrm>
            <a:custGeom>
              <a:rect b="b" l="l" r="r" t="t"/>
              <a:pathLst>
                <a:path extrusionOk="0" h="3096" w="8516">
                  <a:moveTo>
                    <a:pt x="5608" y="769"/>
                  </a:moveTo>
                  <a:lnTo>
                    <a:pt x="5328" y="1536"/>
                  </a:lnTo>
                  <a:lnTo>
                    <a:pt x="3188" y="1536"/>
                  </a:lnTo>
                  <a:lnTo>
                    <a:pt x="2909" y="769"/>
                  </a:lnTo>
                  <a:close/>
                  <a:moveTo>
                    <a:pt x="1746" y="1"/>
                  </a:moveTo>
                  <a:lnTo>
                    <a:pt x="2327" y="1536"/>
                  </a:lnTo>
                  <a:lnTo>
                    <a:pt x="1" y="1536"/>
                  </a:lnTo>
                  <a:lnTo>
                    <a:pt x="1" y="3095"/>
                  </a:lnTo>
                  <a:lnTo>
                    <a:pt x="8515" y="3095"/>
                  </a:lnTo>
                  <a:lnTo>
                    <a:pt x="8515" y="1536"/>
                  </a:lnTo>
                  <a:lnTo>
                    <a:pt x="6189" y="1536"/>
                  </a:lnTo>
                  <a:lnTo>
                    <a:pt x="67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2"/>
            <p:cNvSpPr/>
            <p:nvPr/>
          </p:nvSpPr>
          <p:spPr>
            <a:xfrm>
              <a:off x="2855425" y="2157075"/>
              <a:ext cx="212900" cy="79700"/>
            </a:xfrm>
            <a:custGeom>
              <a:rect b="b" l="l" r="r" t="t"/>
              <a:pathLst>
                <a:path extrusionOk="0" h="3188" w="8516">
                  <a:moveTo>
                    <a:pt x="1" y="0"/>
                  </a:moveTo>
                  <a:lnTo>
                    <a:pt x="1" y="3187"/>
                  </a:lnTo>
                  <a:lnTo>
                    <a:pt x="8515" y="3187"/>
                  </a:lnTo>
                  <a:lnTo>
                    <a:pt x="8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2"/>
            <p:cNvSpPr/>
            <p:nvPr/>
          </p:nvSpPr>
          <p:spPr>
            <a:xfrm>
              <a:off x="2855425" y="2255925"/>
              <a:ext cx="212900" cy="150675"/>
            </a:xfrm>
            <a:custGeom>
              <a:rect b="b" l="l" r="r" t="t"/>
              <a:pathLst>
                <a:path extrusionOk="0" h="6027" w="8516">
                  <a:moveTo>
                    <a:pt x="3095" y="582"/>
                  </a:moveTo>
                  <a:lnTo>
                    <a:pt x="3095" y="1466"/>
                  </a:lnTo>
                  <a:lnTo>
                    <a:pt x="1443" y="1466"/>
                  </a:lnTo>
                  <a:lnTo>
                    <a:pt x="1443" y="582"/>
                  </a:lnTo>
                  <a:close/>
                  <a:moveTo>
                    <a:pt x="6980" y="582"/>
                  </a:moveTo>
                  <a:lnTo>
                    <a:pt x="6980" y="1466"/>
                  </a:lnTo>
                  <a:lnTo>
                    <a:pt x="5328" y="1466"/>
                  </a:lnTo>
                  <a:lnTo>
                    <a:pt x="5328" y="582"/>
                  </a:lnTo>
                  <a:close/>
                  <a:moveTo>
                    <a:pt x="5817" y="3397"/>
                  </a:moveTo>
                  <a:lnTo>
                    <a:pt x="6189" y="4072"/>
                  </a:lnTo>
                  <a:lnTo>
                    <a:pt x="1839" y="4072"/>
                  </a:lnTo>
                  <a:lnTo>
                    <a:pt x="2118" y="3397"/>
                  </a:lnTo>
                  <a:close/>
                  <a:moveTo>
                    <a:pt x="1" y="1"/>
                  </a:moveTo>
                  <a:lnTo>
                    <a:pt x="1" y="3397"/>
                  </a:lnTo>
                  <a:lnTo>
                    <a:pt x="1257" y="3397"/>
                  </a:lnTo>
                  <a:lnTo>
                    <a:pt x="1" y="5631"/>
                  </a:lnTo>
                  <a:lnTo>
                    <a:pt x="769" y="6026"/>
                  </a:lnTo>
                  <a:lnTo>
                    <a:pt x="1350" y="4863"/>
                  </a:lnTo>
                  <a:lnTo>
                    <a:pt x="6678" y="4863"/>
                  </a:lnTo>
                  <a:lnTo>
                    <a:pt x="7259" y="6026"/>
                  </a:lnTo>
                  <a:lnTo>
                    <a:pt x="7934" y="5631"/>
                  </a:lnTo>
                  <a:lnTo>
                    <a:pt x="6771" y="3397"/>
                  </a:lnTo>
                  <a:lnTo>
                    <a:pt x="8515" y="3397"/>
                  </a:lnTo>
                  <a:lnTo>
                    <a:pt x="85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 name="Google Shape;2951;p62"/>
          <p:cNvGrpSpPr/>
          <p:nvPr/>
        </p:nvGrpSpPr>
        <p:grpSpPr>
          <a:xfrm>
            <a:off x="6892577" y="1690554"/>
            <a:ext cx="376300" cy="373793"/>
            <a:chOff x="6557875" y="1495225"/>
            <a:chExt cx="348975" cy="346650"/>
          </a:xfrm>
        </p:grpSpPr>
        <p:sp>
          <p:nvSpPr>
            <p:cNvPr id="2952" name="Google Shape;2952;p62"/>
            <p:cNvSpPr/>
            <p:nvPr/>
          </p:nvSpPr>
          <p:spPr>
            <a:xfrm>
              <a:off x="6557875" y="1761575"/>
              <a:ext cx="348975" cy="32025"/>
            </a:xfrm>
            <a:custGeom>
              <a:rect b="b" l="l" r="r" t="t"/>
              <a:pathLst>
                <a:path extrusionOk="0" h="1281" w="13959">
                  <a:moveTo>
                    <a:pt x="1373" y="1"/>
                  </a:moveTo>
                  <a:cubicBezTo>
                    <a:pt x="885" y="1"/>
                    <a:pt x="582" y="210"/>
                    <a:pt x="396" y="303"/>
                  </a:cubicBezTo>
                  <a:cubicBezTo>
                    <a:pt x="303" y="396"/>
                    <a:pt x="210" y="489"/>
                    <a:pt x="1" y="489"/>
                  </a:cubicBezTo>
                  <a:lnTo>
                    <a:pt x="1" y="1280"/>
                  </a:lnTo>
                  <a:cubicBezTo>
                    <a:pt x="396" y="1280"/>
                    <a:pt x="699" y="1071"/>
                    <a:pt x="885" y="978"/>
                  </a:cubicBezTo>
                  <a:cubicBezTo>
                    <a:pt x="1071" y="885"/>
                    <a:pt x="1164" y="792"/>
                    <a:pt x="1373" y="792"/>
                  </a:cubicBezTo>
                  <a:cubicBezTo>
                    <a:pt x="1559" y="792"/>
                    <a:pt x="1652" y="885"/>
                    <a:pt x="1862" y="978"/>
                  </a:cubicBezTo>
                  <a:cubicBezTo>
                    <a:pt x="2048" y="1071"/>
                    <a:pt x="2234" y="1280"/>
                    <a:pt x="2723" y="1280"/>
                  </a:cubicBezTo>
                  <a:cubicBezTo>
                    <a:pt x="3211" y="1280"/>
                    <a:pt x="3490" y="1071"/>
                    <a:pt x="3700" y="978"/>
                  </a:cubicBezTo>
                  <a:cubicBezTo>
                    <a:pt x="3886" y="885"/>
                    <a:pt x="3979" y="792"/>
                    <a:pt x="4188" y="792"/>
                  </a:cubicBezTo>
                  <a:cubicBezTo>
                    <a:pt x="4374" y="792"/>
                    <a:pt x="4467" y="885"/>
                    <a:pt x="4653" y="978"/>
                  </a:cubicBezTo>
                  <a:cubicBezTo>
                    <a:pt x="4863" y="1071"/>
                    <a:pt x="5049" y="1280"/>
                    <a:pt x="5537" y="1280"/>
                  </a:cubicBezTo>
                  <a:cubicBezTo>
                    <a:pt x="6026" y="1280"/>
                    <a:pt x="6305" y="1071"/>
                    <a:pt x="6515" y="978"/>
                  </a:cubicBezTo>
                  <a:cubicBezTo>
                    <a:pt x="6701" y="885"/>
                    <a:pt x="6701" y="792"/>
                    <a:pt x="6980" y="792"/>
                  </a:cubicBezTo>
                  <a:cubicBezTo>
                    <a:pt x="7189" y="792"/>
                    <a:pt x="7282" y="885"/>
                    <a:pt x="7468" y="978"/>
                  </a:cubicBezTo>
                  <a:cubicBezTo>
                    <a:pt x="7678" y="1071"/>
                    <a:pt x="7864" y="1280"/>
                    <a:pt x="8352" y="1280"/>
                  </a:cubicBezTo>
                  <a:cubicBezTo>
                    <a:pt x="8841" y="1280"/>
                    <a:pt x="9120" y="1071"/>
                    <a:pt x="9306" y="978"/>
                  </a:cubicBezTo>
                  <a:cubicBezTo>
                    <a:pt x="9423" y="885"/>
                    <a:pt x="9516" y="792"/>
                    <a:pt x="9795" y="792"/>
                  </a:cubicBezTo>
                  <a:cubicBezTo>
                    <a:pt x="10004" y="792"/>
                    <a:pt x="10097" y="885"/>
                    <a:pt x="10190" y="978"/>
                  </a:cubicBezTo>
                  <a:cubicBezTo>
                    <a:pt x="10376" y="1071"/>
                    <a:pt x="10679" y="1280"/>
                    <a:pt x="11167" y="1280"/>
                  </a:cubicBezTo>
                  <a:cubicBezTo>
                    <a:pt x="11633" y="1280"/>
                    <a:pt x="11935" y="1071"/>
                    <a:pt x="12121" y="978"/>
                  </a:cubicBezTo>
                  <a:cubicBezTo>
                    <a:pt x="12214" y="885"/>
                    <a:pt x="12330" y="792"/>
                    <a:pt x="12610" y="792"/>
                  </a:cubicBezTo>
                  <a:cubicBezTo>
                    <a:pt x="12796" y="792"/>
                    <a:pt x="12912" y="885"/>
                    <a:pt x="13005" y="978"/>
                  </a:cubicBezTo>
                  <a:cubicBezTo>
                    <a:pt x="13191" y="1071"/>
                    <a:pt x="13494" y="1280"/>
                    <a:pt x="13959" y="1280"/>
                  </a:cubicBezTo>
                  <a:lnTo>
                    <a:pt x="13959" y="489"/>
                  </a:lnTo>
                  <a:cubicBezTo>
                    <a:pt x="13773" y="489"/>
                    <a:pt x="13680" y="396"/>
                    <a:pt x="13494" y="303"/>
                  </a:cubicBezTo>
                  <a:cubicBezTo>
                    <a:pt x="13284" y="210"/>
                    <a:pt x="13005" y="1"/>
                    <a:pt x="12610" y="1"/>
                  </a:cubicBezTo>
                  <a:cubicBezTo>
                    <a:pt x="12121" y="1"/>
                    <a:pt x="11842" y="210"/>
                    <a:pt x="11633" y="303"/>
                  </a:cubicBezTo>
                  <a:cubicBezTo>
                    <a:pt x="11446" y="396"/>
                    <a:pt x="11353" y="489"/>
                    <a:pt x="11167" y="489"/>
                  </a:cubicBezTo>
                  <a:cubicBezTo>
                    <a:pt x="10958" y="489"/>
                    <a:pt x="10865" y="396"/>
                    <a:pt x="10679" y="303"/>
                  </a:cubicBezTo>
                  <a:cubicBezTo>
                    <a:pt x="10469" y="210"/>
                    <a:pt x="10283" y="1"/>
                    <a:pt x="9795" y="1"/>
                  </a:cubicBezTo>
                  <a:cubicBezTo>
                    <a:pt x="9306" y="1"/>
                    <a:pt x="9027" y="210"/>
                    <a:pt x="8841" y="303"/>
                  </a:cubicBezTo>
                  <a:cubicBezTo>
                    <a:pt x="8632" y="396"/>
                    <a:pt x="8538" y="489"/>
                    <a:pt x="8352" y="489"/>
                  </a:cubicBezTo>
                  <a:cubicBezTo>
                    <a:pt x="8143" y="489"/>
                    <a:pt x="8050" y="396"/>
                    <a:pt x="7864" y="303"/>
                  </a:cubicBezTo>
                  <a:cubicBezTo>
                    <a:pt x="7678" y="210"/>
                    <a:pt x="7468" y="1"/>
                    <a:pt x="6980" y="1"/>
                  </a:cubicBezTo>
                  <a:cubicBezTo>
                    <a:pt x="6515" y="1"/>
                    <a:pt x="6212" y="210"/>
                    <a:pt x="6026" y="303"/>
                  </a:cubicBezTo>
                  <a:cubicBezTo>
                    <a:pt x="5933" y="396"/>
                    <a:pt x="5817" y="489"/>
                    <a:pt x="5537" y="489"/>
                  </a:cubicBezTo>
                  <a:cubicBezTo>
                    <a:pt x="5351" y="489"/>
                    <a:pt x="5235" y="396"/>
                    <a:pt x="5142" y="303"/>
                  </a:cubicBezTo>
                  <a:cubicBezTo>
                    <a:pt x="4956" y="210"/>
                    <a:pt x="4653" y="1"/>
                    <a:pt x="4188" y="1"/>
                  </a:cubicBezTo>
                  <a:cubicBezTo>
                    <a:pt x="3700" y="1"/>
                    <a:pt x="3397" y="210"/>
                    <a:pt x="3211" y="303"/>
                  </a:cubicBezTo>
                  <a:cubicBezTo>
                    <a:pt x="3118" y="396"/>
                    <a:pt x="3025" y="489"/>
                    <a:pt x="2723" y="489"/>
                  </a:cubicBezTo>
                  <a:cubicBezTo>
                    <a:pt x="2536" y="489"/>
                    <a:pt x="2443" y="396"/>
                    <a:pt x="2327" y="303"/>
                  </a:cubicBezTo>
                  <a:cubicBezTo>
                    <a:pt x="2141" y="210"/>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2"/>
            <p:cNvSpPr/>
            <p:nvPr/>
          </p:nvSpPr>
          <p:spPr>
            <a:xfrm>
              <a:off x="6557875" y="1808100"/>
              <a:ext cx="348975" cy="33775"/>
            </a:xfrm>
            <a:custGeom>
              <a:rect b="b" l="l" r="r" t="t"/>
              <a:pathLst>
                <a:path extrusionOk="0" h="1351" w="13959">
                  <a:moveTo>
                    <a:pt x="1373" y="1"/>
                  </a:moveTo>
                  <a:cubicBezTo>
                    <a:pt x="885" y="1"/>
                    <a:pt x="582" y="187"/>
                    <a:pt x="396" y="280"/>
                  </a:cubicBezTo>
                  <a:cubicBezTo>
                    <a:pt x="303" y="466"/>
                    <a:pt x="210" y="466"/>
                    <a:pt x="1" y="466"/>
                  </a:cubicBezTo>
                  <a:lnTo>
                    <a:pt x="1" y="1350"/>
                  </a:lnTo>
                  <a:cubicBezTo>
                    <a:pt x="396" y="1350"/>
                    <a:pt x="699" y="1164"/>
                    <a:pt x="885" y="955"/>
                  </a:cubicBezTo>
                  <a:cubicBezTo>
                    <a:pt x="1071" y="862"/>
                    <a:pt x="1164" y="862"/>
                    <a:pt x="1373" y="862"/>
                  </a:cubicBezTo>
                  <a:cubicBezTo>
                    <a:pt x="1559" y="862"/>
                    <a:pt x="1652" y="862"/>
                    <a:pt x="1862" y="955"/>
                  </a:cubicBezTo>
                  <a:cubicBezTo>
                    <a:pt x="2048" y="1164"/>
                    <a:pt x="2234" y="1350"/>
                    <a:pt x="2723" y="1350"/>
                  </a:cubicBezTo>
                  <a:cubicBezTo>
                    <a:pt x="3211" y="1350"/>
                    <a:pt x="3490" y="1164"/>
                    <a:pt x="3700" y="955"/>
                  </a:cubicBezTo>
                  <a:cubicBezTo>
                    <a:pt x="3886" y="862"/>
                    <a:pt x="3979" y="862"/>
                    <a:pt x="4188" y="862"/>
                  </a:cubicBezTo>
                  <a:cubicBezTo>
                    <a:pt x="4374" y="862"/>
                    <a:pt x="4467" y="862"/>
                    <a:pt x="4653" y="955"/>
                  </a:cubicBezTo>
                  <a:cubicBezTo>
                    <a:pt x="4863" y="1164"/>
                    <a:pt x="5049" y="1350"/>
                    <a:pt x="5537" y="1350"/>
                  </a:cubicBezTo>
                  <a:cubicBezTo>
                    <a:pt x="6026" y="1350"/>
                    <a:pt x="6305" y="1164"/>
                    <a:pt x="6515" y="955"/>
                  </a:cubicBezTo>
                  <a:cubicBezTo>
                    <a:pt x="6701" y="862"/>
                    <a:pt x="6701" y="862"/>
                    <a:pt x="6980" y="862"/>
                  </a:cubicBezTo>
                  <a:cubicBezTo>
                    <a:pt x="7189" y="862"/>
                    <a:pt x="7282" y="862"/>
                    <a:pt x="7468" y="955"/>
                  </a:cubicBezTo>
                  <a:cubicBezTo>
                    <a:pt x="7678" y="1164"/>
                    <a:pt x="7864" y="1350"/>
                    <a:pt x="8352" y="1350"/>
                  </a:cubicBezTo>
                  <a:cubicBezTo>
                    <a:pt x="8841" y="1350"/>
                    <a:pt x="9120" y="1164"/>
                    <a:pt x="9306" y="955"/>
                  </a:cubicBezTo>
                  <a:cubicBezTo>
                    <a:pt x="9423" y="862"/>
                    <a:pt x="9516" y="862"/>
                    <a:pt x="9795" y="862"/>
                  </a:cubicBezTo>
                  <a:cubicBezTo>
                    <a:pt x="10004" y="862"/>
                    <a:pt x="10097" y="862"/>
                    <a:pt x="10190" y="955"/>
                  </a:cubicBezTo>
                  <a:cubicBezTo>
                    <a:pt x="10376" y="1164"/>
                    <a:pt x="10679" y="1350"/>
                    <a:pt x="11167" y="1350"/>
                  </a:cubicBezTo>
                  <a:cubicBezTo>
                    <a:pt x="11633" y="1350"/>
                    <a:pt x="11935" y="1164"/>
                    <a:pt x="12121" y="955"/>
                  </a:cubicBezTo>
                  <a:cubicBezTo>
                    <a:pt x="12214" y="862"/>
                    <a:pt x="12330" y="862"/>
                    <a:pt x="12610" y="862"/>
                  </a:cubicBezTo>
                  <a:cubicBezTo>
                    <a:pt x="12796" y="862"/>
                    <a:pt x="12912" y="862"/>
                    <a:pt x="13005" y="955"/>
                  </a:cubicBezTo>
                  <a:cubicBezTo>
                    <a:pt x="13191" y="1164"/>
                    <a:pt x="13494" y="1350"/>
                    <a:pt x="13959" y="1350"/>
                  </a:cubicBezTo>
                  <a:lnTo>
                    <a:pt x="13959" y="466"/>
                  </a:lnTo>
                  <a:cubicBezTo>
                    <a:pt x="13773" y="466"/>
                    <a:pt x="13680" y="466"/>
                    <a:pt x="13494" y="280"/>
                  </a:cubicBezTo>
                  <a:cubicBezTo>
                    <a:pt x="13284" y="187"/>
                    <a:pt x="13005" y="1"/>
                    <a:pt x="12610" y="1"/>
                  </a:cubicBezTo>
                  <a:cubicBezTo>
                    <a:pt x="12121" y="1"/>
                    <a:pt x="11842" y="187"/>
                    <a:pt x="11633" y="280"/>
                  </a:cubicBezTo>
                  <a:cubicBezTo>
                    <a:pt x="11446" y="466"/>
                    <a:pt x="11353" y="466"/>
                    <a:pt x="11167" y="466"/>
                  </a:cubicBezTo>
                  <a:cubicBezTo>
                    <a:pt x="10958" y="466"/>
                    <a:pt x="10865" y="466"/>
                    <a:pt x="10679" y="280"/>
                  </a:cubicBezTo>
                  <a:cubicBezTo>
                    <a:pt x="10469" y="187"/>
                    <a:pt x="10283" y="1"/>
                    <a:pt x="9795" y="1"/>
                  </a:cubicBezTo>
                  <a:cubicBezTo>
                    <a:pt x="9306" y="1"/>
                    <a:pt x="9027" y="187"/>
                    <a:pt x="8841" y="280"/>
                  </a:cubicBezTo>
                  <a:cubicBezTo>
                    <a:pt x="8632" y="466"/>
                    <a:pt x="8538" y="466"/>
                    <a:pt x="8352" y="466"/>
                  </a:cubicBezTo>
                  <a:cubicBezTo>
                    <a:pt x="8143" y="466"/>
                    <a:pt x="8050" y="466"/>
                    <a:pt x="7864" y="280"/>
                  </a:cubicBezTo>
                  <a:cubicBezTo>
                    <a:pt x="7678" y="187"/>
                    <a:pt x="7468" y="1"/>
                    <a:pt x="6980" y="1"/>
                  </a:cubicBezTo>
                  <a:cubicBezTo>
                    <a:pt x="6515" y="1"/>
                    <a:pt x="6212" y="187"/>
                    <a:pt x="6026" y="280"/>
                  </a:cubicBezTo>
                  <a:cubicBezTo>
                    <a:pt x="5933" y="466"/>
                    <a:pt x="5817" y="466"/>
                    <a:pt x="5537" y="466"/>
                  </a:cubicBezTo>
                  <a:cubicBezTo>
                    <a:pt x="5351" y="466"/>
                    <a:pt x="5235" y="466"/>
                    <a:pt x="5142" y="280"/>
                  </a:cubicBezTo>
                  <a:cubicBezTo>
                    <a:pt x="4956" y="187"/>
                    <a:pt x="4653" y="1"/>
                    <a:pt x="4188" y="1"/>
                  </a:cubicBezTo>
                  <a:cubicBezTo>
                    <a:pt x="3700" y="1"/>
                    <a:pt x="3397" y="187"/>
                    <a:pt x="3211" y="280"/>
                  </a:cubicBezTo>
                  <a:cubicBezTo>
                    <a:pt x="3118" y="466"/>
                    <a:pt x="3025" y="466"/>
                    <a:pt x="2723" y="466"/>
                  </a:cubicBezTo>
                  <a:cubicBezTo>
                    <a:pt x="2536" y="466"/>
                    <a:pt x="2443" y="466"/>
                    <a:pt x="2327" y="280"/>
                  </a:cubicBezTo>
                  <a:cubicBezTo>
                    <a:pt x="2141" y="187"/>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2"/>
            <p:cNvSpPr/>
            <p:nvPr/>
          </p:nvSpPr>
          <p:spPr>
            <a:xfrm>
              <a:off x="6686400" y="1495225"/>
              <a:ext cx="92500" cy="51200"/>
            </a:xfrm>
            <a:custGeom>
              <a:rect b="b" l="l" r="r" t="t"/>
              <a:pathLst>
                <a:path extrusionOk="0" h="2048" w="3700">
                  <a:moveTo>
                    <a:pt x="1" y="0"/>
                  </a:moveTo>
                  <a:lnTo>
                    <a:pt x="1" y="2047"/>
                  </a:lnTo>
                  <a:lnTo>
                    <a:pt x="3700" y="2047"/>
                  </a:lnTo>
                  <a:lnTo>
                    <a:pt x="3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2"/>
            <p:cNvSpPr/>
            <p:nvPr/>
          </p:nvSpPr>
          <p:spPr>
            <a:xfrm>
              <a:off x="6642800" y="1565575"/>
              <a:ext cx="179725" cy="72725"/>
            </a:xfrm>
            <a:custGeom>
              <a:rect b="b" l="l" r="r" t="t"/>
              <a:pathLst>
                <a:path extrusionOk="0" h="2909" w="7189">
                  <a:moveTo>
                    <a:pt x="0" y="1"/>
                  </a:moveTo>
                  <a:lnTo>
                    <a:pt x="0" y="2909"/>
                  </a:lnTo>
                  <a:lnTo>
                    <a:pt x="3583" y="1257"/>
                  </a:lnTo>
                  <a:lnTo>
                    <a:pt x="7189" y="2909"/>
                  </a:lnTo>
                  <a:lnTo>
                    <a:pt x="71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2"/>
            <p:cNvSpPr/>
            <p:nvPr/>
          </p:nvSpPr>
          <p:spPr>
            <a:xfrm>
              <a:off x="6589875" y="1623750"/>
              <a:ext cx="285575" cy="128550"/>
            </a:xfrm>
            <a:custGeom>
              <a:rect b="b" l="l" r="r" t="t"/>
              <a:pathLst>
                <a:path extrusionOk="0" h="5142" w="11423">
                  <a:moveTo>
                    <a:pt x="3862" y="1838"/>
                  </a:moveTo>
                  <a:cubicBezTo>
                    <a:pt x="4071" y="1838"/>
                    <a:pt x="4257" y="2024"/>
                    <a:pt x="4257" y="2234"/>
                  </a:cubicBezTo>
                  <a:cubicBezTo>
                    <a:pt x="4257" y="2513"/>
                    <a:pt x="4071" y="2722"/>
                    <a:pt x="3862" y="2722"/>
                  </a:cubicBezTo>
                  <a:cubicBezTo>
                    <a:pt x="3583" y="2722"/>
                    <a:pt x="3373" y="2513"/>
                    <a:pt x="3373" y="2234"/>
                  </a:cubicBezTo>
                  <a:cubicBezTo>
                    <a:pt x="3373" y="2024"/>
                    <a:pt x="3583" y="1838"/>
                    <a:pt x="3862" y="1838"/>
                  </a:cubicBezTo>
                  <a:close/>
                  <a:moveTo>
                    <a:pt x="5328" y="0"/>
                  </a:moveTo>
                  <a:lnTo>
                    <a:pt x="0" y="2420"/>
                  </a:lnTo>
                  <a:lnTo>
                    <a:pt x="1163" y="4932"/>
                  </a:lnTo>
                  <a:cubicBezTo>
                    <a:pt x="1256" y="5048"/>
                    <a:pt x="1443" y="5142"/>
                    <a:pt x="1443" y="5142"/>
                  </a:cubicBezTo>
                  <a:cubicBezTo>
                    <a:pt x="1745" y="4932"/>
                    <a:pt x="2117" y="4653"/>
                    <a:pt x="2908" y="4653"/>
                  </a:cubicBezTo>
                  <a:cubicBezTo>
                    <a:pt x="3583" y="4653"/>
                    <a:pt x="4071" y="4932"/>
                    <a:pt x="4257" y="5142"/>
                  </a:cubicBezTo>
                  <a:cubicBezTo>
                    <a:pt x="4537" y="4932"/>
                    <a:pt x="4932" y="4653"/>
                    <a:pt x="5700" y="4653"/>
                  </a:cubicBezTo>
                  <a:cubicBezTo>
                    <a:pt x="6398" y="4653"/>
                    <a:pt x="6863" y="4932"/>
                    <a:pt x="7072" y="5142"/>
                  </a:cubicBezTo>
                  <a:cubicBezTo>
                    <a:pt x="7352" y="4932"/>
                    <a:pt x="7747" y="4653"/>
                    <a:pt x="8515" y="4653"/>
                  </a:cubicBezTo>
                  <a:cubicBezTo>
                    <a:pt x="9189" y="4653"/>
                    <a:pt x="9678" y="4932"/>
                    <a:pt x="9887" y="5142"/>
                  </a:cubicBezTo>
                  <a:cubicBezTo>
                    <a:pt x="9980" y="5142"/>
                    <a:pt x="10073" y="5048"/>
                    <a:pt x="10260" y="4932"/>
                  </a:cubicBezTo>
                  <a:lnTo>
                    <a:pt x="11423" y="2420"/>
                  </a:lnTo>
                  <a:lnTo>
                    <a:pt x="6095" y="0"/>
                  </a:lnTo>
                  <a:lnTo>
                    <a:pt x="6095" y="3583"/>
                  </a:lnTo>
                  <a:lnTo>
                    <a:pt x="5328" y="3583"/>
                  </a:lnTo>
                  <a:lnTo>
                    <a:pt x="53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0" name="Shape 2960"/>
        <p:cNvGrpSpPr/>
        <p:nvPr/>
      </p:nvGrpSpPr>
      <p:grpSpPr>
        <a:xfrm>
          <a:off x="0" y="0"/>
          <a:ext cx="0" cy="0"/>
          <a:chOff x="0" y="0"/>
          <a:chExt cx="0" cy="0"/>
        </a:xfrm>
      </p:grpSpPr>
      <p:sp>
        <p:nvSpPr>
          <p:cNvPr id="2961" name="Google Shape;2961;p63"/>
          <p:cNvSpPr txBox="1"/>
          <p:nvPr>
            <p:ph type="title"/>
          </p:nvPr>
        </p:nvSpPr>
        <p:spPr>
          <a:xfrm>
            <a:off x="720000" y="407075"/>
            <a:ext cx="4980900" cy="6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DESCRIPTION</a:t>
            </a:r>
            <a:endParaRPr/>
          </a:p>
        </p:txBody>
      </p:sp>
      <p:pic>
        <p:nvPicPr>
          <p:cNvPr id="2962" name="Google Shape;2962;p63"/>
          <p:cNvPicPr preferRelativeResize="0"/>
          <p:nvPr/>
        </p:nvPicPr>
        <p:blipFill>
          <a:blip r:embed="rId3">
            <a:alphaModFix/>
          </a:blip>
          <a:stretch>
            <a:fillRect/>
          </a:stretch>
        </p:blipFill>
        <p:spPr>
          <a:xfrm>
            <a:off x="2855163" y="1333275"/>
            <a:ext cx="3433674" cy="3242475"/>
          </a:xfrm>
          <a:prstGeom prst="rect">
            <a:avLst/>
          </a:prstGeom>
          <a:noFill/>
          <a:ln>
            <a:noFill/>
          </a:ln>
        </p:spPr>
      </p:pic>
      <p:sp>
        <p:nvSpPr>
          <p:cNvPr id="2963" name="Google Shape;2963;p63"/>
          <p:cNvSpPr txBox="1"/>
          <p:nvPr/>
        </p:nvSpPr>
        <p:spPr>
          <a:xfrm>
            <a:off x="1105800" y="1698100"/>
            <a:ext cx="18579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2"/>
                </a:solidFill>
                <a:latin typeface="Raleway"/>
                <a:ea typeface="Raleway"/>
                <a:cs typeface="Raleway"/>
                <a:sym typeface="Raleway"/>
              </a:rPr>
              <a:t>Jupiter</a:t>
            </a:r>
            <a:endParaRPr b="1" sz="2000">
              <a:solidFill>
                <a:schemeClr val="accent2"/>
              </a:solidFill>
              <a:latin typeface="Raleway"/>
              <a:ea typeface="Raleway"/>
              <a:cs typeface="Raleway"/>
              <a:sym typeface="Raleway"/>
            </a:endParaRPr>
          </a:p>
        </p:txBody>
      </p:sp>
      <p:sp>
        <p:nvSpPr>
          <p:cNvPr id="2964" name="Google Shape;2964;p63"/>
          <p:cNvSpPr txBox="1"/>
          <p:nvPr/>
        </p:nvSpPr>
        <p:spPr>
          <a:xfrm>
            <a:off x="1038000" y="2171175"/>
            <a:ext cx="19257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Oxygen"/>
                <a:ea typeface="Oxygen"/>
                <a:cs typeface="Oxygen"/>
                <a:sym typeface="Oxygen"/>
              </a:rPr>
              <a:t>Jupiter is the biggest planet of them all</a:t>
            </a:r>
            <a:endParaRPr>
              <a:solidFill>
                <a:schemeClr val="accent2"/>
              </a:solidFill>
              <a:latin typeface="Oxygen"/>
              <a:ea typeface="Oxygen"/>
              <a:cs typeface="Oxygen"/>
              <a:sym typeface="Oxygen"/>
            </a:endParaRPr>
          </a:p>
        </p:txBody>
      </p:sp>
      <p:sp>
        <p:nvSpPr>
          <p:cNvPr id="2965" name="Google Shape;2965;p63"/>
          <p:cNvSpPr txBox="1"/>
          <p:nvPr/>
        </p:nvSpPr>
        <p:spPr>
          <a:xfrm>
            <a:off x="715000" y="3192300"/>
            <a:ext cx="18579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2"/>
                </a:solidFill>
                <a:latin typeface="Raleway"/>
                <a:ea typeface="Raleway"/>
                <a:cs typeface="Raleway"/>
                <a:sym typeface="Raleway"/>
              </a:rPr>
              <a:t>Neptune</a:t>
            </a:r>
            <a:endParaRPr b="1" sz="2000">
              <a:solidFill>
                <a:schemeClr val="accent2"/>
              </a:solidFill>
              <a:latin typeface="Raleway"/>
              <a:ea typeface="Raleway"/>
              <a:cs typeface="Raleway"/>
              <a:sym typeface="Raleway"/>
            </a:endParaRPr>
          </a:p>
        </p:txBody>
      </p:sp>
      <p:sp>
        <p:nvSpPr>
          <p:cNvPr id="2966" name="Google Shape;2966;p63"/>
          <p:cNvSpPr txBox="1"/>
          <p:nvPr/>
        </p:nvSpPr>
        <p:spPr>
          <a:xfrm>
            <a:off x="715000" y="3666200"/>
            <a:ext cx="18579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Oxygen"/>
                <a:ea typeface="Oxygen"/>
                <a:cs typeface="Oxygen"/>
                <a:sym typeface="Oxygen"/>
              </a:rPr>
              <a:t>It’s the fourth-largest planet in the System</a:t>
            </a:r>
            <a:endParaRPr>
              <a:solidFill>
                <a:schemeClr val="accent2"/>
              </a:solidFill>
              <a:latin typeface="Oxygen"/>
              <a:ea typeface="Oxygen"/>
              <a:cs typeface="Oxygen"/>
              <a:sym typeface="Oxygen"/>
            </a:endParaRPr>
          </a:p>
        </p:txBody>
      </p:sp>
      <p:sp>
        <p:nvSpPr>
          <p:cNvPr id="2967" name="Google Shape;2967;p63"/>
          <p:cNvSpPr txBox="1"/>
          <p:nvPr/>
        </p:nvSpPr>
        <p:spPr>
          <a:xfrm>
            <a:off x="6185200" y="1698100"/>
            <a:ext cx="1857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Saturn</a:t>
            </a:r>
            <a:endParaRPr b="1" sz="2000">
              <a:solidFill>
                <a:schemeClr val="accent2"/>
              </a:solidFill>
              <a:latin typeface="Raleway"/>
              <a:ea typeface="Raleway"/>
              <a:cs typeface="Raleway"/>
              <a:sym typeface="Raleway"/>
            </a:endParaRPr>
          </a:p>
        </p:txBody>
      </p:sp>
      <p:sp>
        <p:nvSpPr>
          <p:cNvPr id="2968" name="Google Shape;2968;p63"/>
          <p:cNvSpPr txBox="1"/>
          <p:nvPr/>
        </p:nvSpPr>
        <p:spPr>
          <a:xfrm>
            <a:off x="6185200" y="2171175"/>
            <a:ext cx="1857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Saturn is composed mostly of hydrogen</a:t>
            </a:r>
            <a:endParaRPr>
              <a:solidFill>
                <a:schemeClr val="accent2"/>
              </a:solidFill>
              <a:latin typeface="Oxygen"/>
              <a:ea typeface="Oxygen"/>
              <a:cs typeface="Oxygen"/>
              <a:sym typeface="Oxygen"/>
            </a:endParaRPr>
          </a:p>
        </p:txBody>
      </p:sp>
      <p:sp>
        <p:nvSpPr>
          <p:cNvPr id="2969" name="Google Shape;2969;p63"/>
          <p:cNvSpPr txBox="1"/>
          <p:nvPr/>
        </p:nvSpPr>
        <p:spPr>
          <a:xfrm>
            <a:off x="6571100" y="3192300"/>
            <a:ext cx="1857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Venus</a:t>
            </a:r>
            <a:endParaRPr b="1" sz="2000">
              <a:solidFill>
                <a:schemeClr val="accent2"/>
              </a:solidFill>
              <a:latin typeface="Raleway"/>
              <a:ea typeface="Raleway"/>
              <a:cs typeface="Raleway"/>
              <a:sym typeface="Raleway"/>
            </a:endParaRPr>
          </a:p>
        </p:txBody>
      </p:sp>
      <p:sp>
        <p:nvSpPr>
          <p:cNvPr id="2970" name="Google Shape;2970;p63"/>
          <p:cNvSpPr txBox="1"/>
          <p:nvPr/>
        </p:nvSpPr>
        <p:spPr>
          <a:xfrm>
            <a:off x="6571100" y="3666200"/>
            <a:ext cx="18579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It has a beautiful name, but it’s hot</a:t>
            </a:r>
            <a:endParaRPr>
              <a:solidFill>
                <a:schemeClr val="accent2"/>
              </a:solidFill>
              <a:latin typeface="Oxygen"/>
              <a:ea typeface="Oxygen"/>
              <a:cs typeface="Oxygen"/>
              <a:sym typeface="Oxygen"/>
            </a:endParaRPr>
          </a:p>
        </p:txBody>
      </p:sp>
      <p:cxnSp>
        <p:nvCxnSpPr>
          <p:cNvPr id="2971" name="Google Shape;2971;p63"/>
          <p:cNvCxnSpPr>
            <a:stCxn id="2963" idx="3"/>
          </p:cNvCxnSpPr>
          <p:nvPr/>
        </p:nvCxnSpPr>
        <p:spPr>
          <a:xfrm>
            <a:off x="2963700" y="1961950"/>
            <a:ext cx="760200" cy="509100"/>
          </a:xfrm>
          <a:prstGeom prst="bentConnector3">
            <a:avLst>
              <a:gd fmla="val 50000" name="adj1"/>
            </a:avLst>
          </a:prstGeom>
          <a:noFill/>
          <a:ln cap="flat" cmpd="sng" w="28575">
            <a:solidFill>
              <a:schemeClr val="dk1"/>
            </a:solidFill>
            <a:prstDash val="solid"/>
            <a:round/>
            <a:headEnd len="med" w="med" type="none"/>
            <a:tailEnd len="med" w="med" type="diamond"/>
          </a:ln>
        </p:spPr>
      </p:cxnSp>
      <p:cxnSp>
        <p:nvCxnSpPr>
          <p:cNvPr id="2972" name="Google Shape;2972;p63"/>
          <p:cNvCxnSpPr>
            <a:stCxn id="2965" idx="3"/>
          </p:cNvCxnSpPr>
          <p:nvPr/>
        </p:nvCxnSpPr>
        <p:spPr>
          <a:xfrm flipH="1" rot="10800000">
            <a:off x="2572900" y="2942550"/>
            <a:ext cx="794700" cy="513600"/>
          </a:xfrm>
          <a:prstGeom prst="bentConnector3">
            <a:avLst>
              <a:gd fmla="val 50000" name="adj1"/>
            </a:avLst>
          </a:prstGeom>
          <a:noFill/>
          <a:ln cap="flat" cmpd="sng" w="28575">
            <a:solidFill>
              <a:schemeClr val="dk1"/>
            </a:solidFill>
            <a:prstDash val="solid"/>
            <a:round/>
            <a:headEnd len="med" w="med" type="none"/>
            <a:tailEnd len="med" w="med" type="diamond"/>
          </a:ln>
        </p:spPr>
      </p:cxnSp>
      <p:cxnSp>
        <p:nvCxnSpPr>
          <p:cNvPr id="2973" name="Google Shape;2973;p63"/>
          <p:cNvCxnSpPr>
            <a:stCxn id="2967" idx="1"/>
          </p:cNvCxnSpPr>
          <p:nvPr/>
        </p:nvCxnSpPr>
        <p:spPr>
          <a:xfrm flipH="1">
            <a:off x="5436700" y="1961950"/>
            <a:ext cx="748500" cy="198900"/>
          </a:xfrm>
          <a:prstGeom prst="bentConnector3">
            <a:avLst>
              <a:gd fmla="val 50000" name="adj1"/>
            </a:avLst>
          </a:prstGeom>
          <a:noFill/>
          <a:ln cap="flat" cmpd="sng" w="28575">
            <a:solidFill>
              <a:schemeClr val="dk1"/>
            </a:solidFill>
            <a:prstDash val="solid"/>
            <a:round/>
            <a:headEnd len="med" w="med" type="none"/>
            <a:tailEnd len="med" w="med" type="diamond"/>
          </a:ln>
        </p:spPr>
      </p:cxnSp>
      <p:cxnSp>
        <p:nvCxnSpPr>
          <p:cNvPr id="2974" name="Google Shape;2974;p63"/>
          <p:cNvCxnSpPr>
            <a:stCxn id="2969" idx="1"/>
          </p:cNvCxnSpPr>
          <p:nvPr/>
        </p:nvCxnSpPr>
        <p:spPr>
          <a:xfrm rot="10800000">
            <a:off x="4873400" y="3379350"/>
            <a:ext cx="1697700" cy="76800"/>
          </a:xfrm>
          <a:prstGeom prst="bentConnector3">
            <a:avLst>
              <a:gd fmla="val 50000" name="adj1"/>
            </a:avLst>
          </a:prstGeom>
          <a:noFill/>
          <a:ln cap="flat" cmpd="sng" w="28575">
            <a:solidFill>
              <a:schemeClr val="dk1"/>
            </a:solidFill>
            <a:prstDash val="solid"/>
            <a:round/>
            <a:headEnd len="med" w="med" type="none"/>
            <a:tailEnd len="med" w="med" type="diamond"/>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E6514"/>
        </a:solidFill>
      </p:bgPr>
    </p:bg>
    <p:spTree>
      <p:nvGrpSpPr>
        <p:cNvPr id="2523" name="Shape 2523"/>
        <p:cNvGrpSpPr/>
        <p:nvPr/>
      </p:nvGrpSpPr>
      <p:grpSpPr>
        <a:xfrm>
          <a:off x="0" y="0"/>
          <a:ext cx="0" cy="0"/>
          <a:chOff x="0" y="0"/>
          <a:chExt cx="0" cy="0"/>
        </a:xfrm>
      </p:grpSpPr>
      <p:sp>
        <p:nvSpPr>
          <p:cNvPr id="2524" name="Google Shape;2524;p46"/>
          <p:cNvSpPr txBox="1"/>
          <p:nvPr>
            <p:ph type="title"/>
          </p:nvPr>
        </p:nvSpPr>
        <p:spPr>
          <a:xfrm>
            <a:off x="2461500" y="445025"/>
            <a:ext cx="59628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CONTENTS OF THIS TEMPLATE</a:t>
            </a:r>
            <a:endParaRPr/>
          </a:p>
        </p:txBody>
      </p:sp>
      <p:sp>
        <p:nvSpPr>
          <p:cNvPr id="2525" name="Google Shape;2525;p46"/>
          <p:cNvSpPr txBox="1"/>
          <p:nvPr>
            <p:ph idx="1" type="body"/>
          </p:nvPr>
        </p:nvSpPr>
        <p:spPr>
          <a:xfrm>
            <a:off x="720000" y="1467000"/>
            <a:ext cx="7704000" cy="310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FFFFFF"/>
                </a:solidFill>
              </a:rPr>
              <a:t>Here’s what you’ll find in this </a:t>
            </a:r>
            <a:r>
              <a:rPr b="1" lang="en">
                <a:solidFill>
                  <a:srgbClr val="FFFFFF"/>
                </a:solidFill>
                <a:uFill>
                  <a:noFill/>
                </a:uFill>
                <a:hlinkClick r:id="rId3">
                  <a:extLst>
                    <a:ext uri="{A12FA001-AC4F-418D-AE19-62706E023703}">
                      <ahyp:hlinkClr val="tx"/>
                    </a:ext>
                  </a:extLst>
                </a:hlinkClick>
              </a:rPr>
              <a:t>Slidesgo</a:t>
            </a:r>
            <a:r>
              <a:rPr lang="en">
                <a:solidFill>
                  <a:srgbClr val="FFFFFF"/>
                </a:solidFill>
              </a:rPr>
              <a:t> template: </a:t>
            </a:r>
            <a:endParaRPr>
              <a:solidFill>
                <a:srgbClr val="FFFFFF"/>
              </a:solidFill>
            </a:endParaRPr>
          </a:p>
          <a:p>
            <a:pPr indent="-304800" lvl="0" marL="457200" rtl="0" algn="l">
              <a:spcBef>
                <a:spcPts val="0"/>
              </a:spcBef>
              <a:spcAft>
                <a:spcPts val="0"/>
              </a:spcAft>
              <a:buClr>
                <a:srgbClr val="FFFFFF"/>
              </a:buClr>
              <a:buSzPts val="1200"/>
              <a:buAutoNum type="arabicPeriod"/>
            </a:pPr>
            <a:r>
              <a:rPr lang="en">
                <a:solidFill>
                  <a:srgbClr val="FFFFFF"/>
                </a:solidFill>
              </a:rPr>
              <a:t>A slide structure based on a Marketing campaign presentation, which you can easily adapt to your needs. For more info on how to edit the template, please visit </a:t>
            </a:r>
            <a:r>
              <a:rPr b="1" lang="en">
                <a:solidFill>
                  <a:srgbClr val="FFFFFF"/>
                </a:solidFill>
                <a:uFill>
                  <a:noFill/>
                </a:uFill>
                <a:hlinkClick r:id="rId4">
                  <a:extLst>
                    <a:ext uri="{A12FA001-AC4F-418D-AE19-62706E023703}">
                      <ahyp:hlinkClr val="tx"/>
                    </a:ext>
                  </a:extLst>
                </a:hlinkClick>
              </a:rPr>
              <a:t>our blog</a:t>
            </a:r>
            <a:r>
              <a:rPr lang="en">
                <a:solidFill>
                  <a:srgbClr val="FFFFFF"/>
                </a:solidFill>
              </a:rPr>
              <a:t> or read our </a:t>
            </a:r>
            <a:r>
              <a:rPr b="1" lang="en">
                <a:solidFill>
                  <a:srgbClr val="FFFFFF"/>
                </a:solidFill>
                <a:uFill>
                  <a:noFill/>
                </a:uFill>
                <a:hlinkClick r:id="rId5">
                  <a:extLst>
                    <a:ext uri="{A12FA001-AC4F-418D-AE19-62706E023703}">
                      <ahyp:hlinkClr val="tx"/>
                    </a:ext>
                  </a:extLst>
                </a:hlinkClick>
              </a:rPr>
              <a:t>FAQs</a:t>
            </a:r>
            <a:r>
              <a:rPr lang="en">
                <a:solidFill>
                  <a:srgbClr val="FFFFFF"/>
                </a:solidFill>
              </a:rPr>
              <a:t>.</a:t>
            </a:r>
            <a:endParaRPr>
              <a:solidFill>
                <a:srgbClr val="FFFFFF"/>
              </a:solidFill>
            </a:endParaRPr>
          </a:p>
          <a:p>
            <a:pPr indent="-304800" lvl="0" marL="457200" rtl="0" algn="l">
              <a:spcBef>
                <a:spcPts val="0"/>
              </a:spcBef>
              <a:spcAft>
                <a:spcPts val="0"/>
              </a:spcAft>
              <a:buClr>
                <a:srgbClr val="FFFFFF"/>
              </a:buClr>
              <a:buSzPts val="1200"/>
              <a:buAutoNum type="arabicPeriod"/>
            </a:pPr>
            <a:r>
              <a:rPr lang="en">
                <a:solidFill>
                  <a:srgbClr val="FFFFFF"/>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rgbClr val="FFFFFF"/>
                </a:solidFill>
              </a:rPr>
              <a:t>.</a:t>
            </a:r>
            <a:endParaRPr>
              <a:solidFill>
                <a:srgbClr val="FFFFFF"/>
              </a:solidFill>
            </a:endParaRPr>
          </a:p>
          <a:p>
            <a:pPr indent="-304800" lvl="0" marL="457200" rtl="0" algn="l">
              <a:spcBef>
                <a:spcPts val="0"/>
              </a:spcBef>
              <a:spcAft>
                <a:spcPts val="0"/>
              </a:spcAft>
              <a:buClr>
                <a:srgbClr val="FFFFFF"/>
              </a:buClr>
              <a:buSzPts val="1200"/>
              <a:buAutoNum type="arabicPeriod"/>
            </a:pPr>
            <a:r>
              <a:rPr lang="en">
                <a:solidFill>
                  <a:srgbClr val="FFFFFF"/>
                </a:solidFill>
              </a:rPr>
              <a:t>A </a:t>
            </a:r>
            <a:r>
              <a:rPr b="1" lang="en">
                <a:solidFill>
                  <a:schemeClr val="hlink"/>
                </a:solidFill>
                <a:uFill>
                  <a:noFill/>
                </a:uFill>
                <a:hlinkClick action="ppaction://hlinksldjump" r:id="rId7"/>
              </a:rPr>
              <a:t>thanks slide</a:t>
            </a:r>
            <a:r>
              <a:rPr lang="en">
                <a:solidFill>
                  <a:srgbClr val="FFFFFF"/>
                </a:solidFill>
              </a:rPr>
              <a:t>, which you must keep so that proper credits for our design are given.</a:t>
            </a:r>
            <a:endParaRPr>
              <a:solidFill>
                <a:srgbClr val="FFFFFF"/>
              </a:solidFill>
            </a:endParaRPr>
          </a:p>
          <a:p>
            <a:pPr indent="-304800" lvl="0" marL="457200" rtl="0" algn="l">
              <a:spcBef>
                <a:spcPts val="0"/>
              </a:spcBef>
              <a:spcAft>
                <a:spcPts val="0"/>
              </a:spcAft>
              <a:buClr>
                <a:srgbClr val="FFFFFF"/>
              </a:buClr>
              <a:buSzPts val="1200"/>
              <a:buAutoNum type="arabicPeriod"/>
            </a:pPr>
            <a:r>
              <a:rPr lang="en">
                <a:solidFill>
                  <a:srgbClr val="FFFFFF"/>
                </a:solidFill>
              </a:rPr>
              <a:t>A </a:t>
            </a:r>
            <a:r>
              <a:rPr b="1" lang="en">
                <a:solidFill>
                  <a:schemeClr val="hlink"/>
                </a:solidFill>
                <a:uFill>
                  <a:noFill/>
                </a:uFill>
                <a:hlinkClick action="ppaction://hlinksldjump" r:id="rId8"/>
              </a:rPr>
              <a:t>resources slide</a:t>
            </a:r>
            <a:r>
              <a:rPr lang="en">
                <a:solidFill>
                  <a:srgbClr val="FFFFFF"/>
                </a:solidFill>
              </a:rPr>
              <a:t>, where you’ll find links to all the elements used in the template.</a:t>
            </a:r>
            <a:endParaRPr>
              <a:solidFill>
                <a:srgbClr val="FFFFFF"/>
              </a:solidFill>
            </a:endParaRPr>
          </a:p>
          <a:p>
            <a:pPr indent="-304800" lvl="0" marL="457200" rtl="0" algn="l">
              <a:spcBef>
                <a:spcPts val="0"/>
              </a:spcBef>
              <a:spcAft>
                <a:spcPts val="0"/>
              </a:spcAft>
              <a:buClr>
                <a:srgbClr val="FFFFFF"/>
              </a:buClr>
              <a:buSzPts val="1200"/>
              <a:buAutoNum type="arabicPeriod"/>
            </a:pPr>
            <a:r>
              <a:rPr b="1" lang="en">
                <a:solidFill>
                  <a:schemeClr val="hlink"/>
                </a:solidFill>
                <a:uFill>
                  <a:noFill/>
                </a:uFill>
                <a:hlinkClick action="ppaction://hlinksldjump" r:id="rId9"/>
              </a:rPr>
              <a:t>Instructions for use</a:t>
            </a:r>
            <a:r>
              <a:rPr lang="en">
                <a:solidFill>
                  <a:srgbClr val="FFFFFF"/>
                </a:solidFill>
              </a:rPr>
              <a:t>.</a:t>
            </a:r>
            <a:endParaRPr>
              <a:solidFill>
                <a:srgbClr val="FFFFFF"/>
              </a:solidFill>
            </a:endParaRPr>
          </a:p>
          <a:p>
            <a:pPr indent="-304800" lvl="0" marL="457200" rtl="0" algn="l">
              <a:spcBef>
                <a:spcPts val="0"/>
              </a:spcBef>
              <a:spcAft>
                <a:spcPts val="0"/>
              </a:spcAft>
              <a:buClr>
                <a:srgbClr val="FFFFFF"/>
              </a:buClr>
              <a:buSzPts val="1200"/>
              <a:buAutoNum type="arabicPeriod"/>
            </a:pPr>
            <a:r>
              <a:rPr lang="en">
                <a:solidFill>
                  <a:srgbClr val="FFFFFF"/>
                </a:solidFill>
              </a:rPr>
              <a:t>Final slides with:</a:t>
            </a:r>
            <a:endParaRPr>
              <a:solidFill>
                <a:srgbClr val="FFFFFF"/>
              </a:solidFill>
            </a:endParaRPr>
          </a:p>
          <a:p>
            <a:pPr indent="-304800" lvl="0" marL="914400" rtl="0" algn="l">
              <a:spcBef>
                <a:spcPts val="0"/>
              </a:spcBef>
              <a:spcAft>
                <a:spcPts val="0"/>
              </a:spcAft>
              <a:buClr>
                <a:srgbClr val="FFFFFF"/>
              </a:buClr>
              <a:buSzPts val="1200"/>
              <a:buChar char="●"/>
            </a:pPr>
            <a:r>
              <a:rPr lang="en">
                <a:solidFill>
                  <a:srgbClr val="FFFFFF"/>
                </a:solidFill>
              </a:rPr>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solidFill>
                  <a:srgbClr val="FFFFFF"/>
                </a:solidFill>
              </a:rPr>
              <a:t> used in the template.</a:t>
            </a:r>
            <a:endParaRPr>
              <a:solidFill>
                <a:srgbClr val="FFFFFF"/>
              </a:solidFill>
            </a:endParaRPr>
          </a:p>
          <a:p>
            <a:pPr indent="-304800" lvl="0" marL="914400" rtl="0" algn="l">
              <a:spcBef>
                <a:spcPts val="0"/>
              </a:spcBef>
              <a:spcAft>
                <a:spcPts val="0"/>
              </a:spcAft>
              <a:buClr>
                <a:srgbClr val="FFFFFF"/>
              </a:buClr>
              <a:buSzPts val="1200"/>
              <a:buChar char="●"/>
            </a:pPr>
            <a:r>
              <a:rPr lang="en">
                <a:solidFill>
                  <a:srgbClr val="FFFFFF"/>
                </a:solidFill>
              </a:rPr>
              <a:t>A </a:t>
            </a:r>
            <a:r>
              <a:rPr b="1" lang="en">
                <a:solidFill>
                  <a:schemeClr val="hlink"/>
                </a:solidFill>
                <a:uFill>
                  <a:noFill/>
                </a:uFill>
                <a:hlinkClick action="ppaction://hlinksldjump" r:id="rId12"/>
              </a:rPr>
              <a:t>selection of illustrations.</a:t>
            </a:r>
            <a:r>
              <a:rPr lang="en">
                <a:solidFill>
                  <a:srgbClr val="FFFFFF"/>
                </a:solidFill>
              </a:rPr>
              <a:t> You can also customize and animate them as you wish with the online editor. Visit</a:t>
            </a:r>
            <a:r>
              <a:rPr b="1" lang="en">
                <a:solidFill>
                  <a:srgbClr val="FFFFFF"/>
                </a:solidFill>
              </a:rPr>
              <a:t> </a:t>
            </a:r>
            <a:r>
              <a:rPr b="1" lang="en">
                <a:solidFill>
                  <a:srgbClr val="FFFFFF"/>
                </a:solidFill>
                <a:uFill>
                  <a:noFill/>
                </a:uFill>
                <a:hlinkClick r:id="rId13">
                  <a:extLst>
                    <a:ext uri="{A12FA001-AC4F-418D-AE19-62706E023703}">
                      <ahyp:hlinkClr val="tx"/>
                    </a:ext>
                  </a:extLst>
                </a:hlinkClick>
              </a:rPr>
              <a:t>Storyset</a:t>
            </a:r>
            <a:r>
              <a:rPr lang="en">
                <a:solidFill>
                  <a:srgbClr val="FFFFFF"/>
                </a:solidFill>
              </a:rPr>
              <a:t> to find more. </a:t>
            </a:r>
            <a:endParaRPr>
              <a:solidFill>
                <a:srgbClr val="FFFFFF"/>
              </a:solidFill>
            </a:endParaRPr>
          </a:p>
          <a:p>
            <a:pPr indent="-304800" lvl="0" marL="914400" rtl="0" algn="l">
              <a:spcBef>
                <a:spcPts val="0"/>
              </a:spcBef>
              <a:spcAft>
                <a:spcPts val="0"/>
              </a:spcAft>
              <a:buClr>
                <a:srgbClr val="FFFFFF"/>
              </a:buClr>
              <a:buSzPts val="1200"/>
              <a:buChar char="●"/>
            </a:pPr>
            <a:r>
              <a:rPr lang="en">
                <a:solidFill>
                  <a:srgbClr val="FFFFFF"/>
                </a:solidFill>
              </a:rPr>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solidFill>
                  <a:srgbClr val="FFFFFF"/>
                </a:solidFill>
              </a:rPr>
              <a:t>, whose size and color can be edited. </a:t>
            </a:r>
            <a:endParaRPr>
              <a:solidFill>
                <a:srgbClr val="FFFFFF"/>
              </a:solidFill>
            </a:endParaRPr>
          </a:p>
          <a:p>
            <a:pPr indent="-304800" lvl="0" marL="914400" rtl="0" algn="l">
              <a:spcBef>
                <a:spcPts val="0"/>
              </a:spcBef>
              <a:spcAft>
                <a:spcPts val="0"/>
              </a:spcAft>
              <a:buClr>
                <a:srgbClr val="FFFFFF"/>
              </a:buClr>
              <a:buSzPts val="1200"/>
              <a:buChar char="●"/>
            </a:pPr>
            <a:r>
              <a:rPr lang="en">
                <a:solidFill>
                  <a:srgbClr val="FFFFFF"/>
                </a:solidFill>
              </a:rPr>
              <a:t>Sets of </a:t>
            </a:r>
            <a:r>
              <a:rPr b="1" lang="en">
                <a:solidFill>
                  <a:schemeClr val="hlink"/>
                </a:solidFill>
                <a:uFill>
                  <a:noFill/>
                </a:uFill>
                <a:hlinkClick action="ppaction://hlinksldjump" r:id="rId16"/>
              </a:rPr>
              <a:t>customizable icons</a:t>
            </a:r>
            <a:r>
              <a:rPr lang="en">
                <a:solidFill>
                  <a:srgbClr val="FFFFFF"/>
                </a:solidFill>
              </a:rPr>
              <a:t> of the following themes: general, business, avatar, creative process, education, help &amp; support, medical, nature, performing arts, SEO &amp; marketing, and teamwork.</a:t>
            </a:r>
            <a:endParaRPr>
              <a:solidFill>
                <a:srgbClr val="FFFFFF"/>
              </a:solidFill>
            </a:endParaRPr>
          </a:p>
          <a:p>
            <a:pPr indent="0" lvl="0" marL="0" rtl="0" algn="l">
              <a:spcBef>
                <a:spcPts val="0"/>
              </a:spcBef>
              <a:spcAft>
                <a:spcPts val="0"/>
              </a:spcAft>
              <a:buNone/>
            </a:pPr>
            <a:r>
              <a:rPr lang="en">
                <a:solidFill>
                  <a:srgbClr val="FFFFFF"/>
                </a:solidFill>
              </a:rPr>
              <a:t>You can delete this slide when you’re done editing the presentation.</a:t>
            </a:r>
            <a:endParaRPr>
              <a:solidFill>
                <a:srgbClr val="FFFFFF"/>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8" name="Shape 2978"/>
        <p:cNvGrpSpPr/>
        <p:nvPr/>
      </p:nvGrpSpPr>
      <p:grpSpPr>
        <a:xfrm>
          <a:off x="0" y="0"/>
          <a:ext cx="0" cy="0"/>
          <a:chOff x="0" y="0"/>
          <a:chExt cx="0" cy="0"/>
        </a:xfrm>
      </p:grpSpPr>
      <p:cxnSp>
        <p:nvCxnSpPr>
          <p:cNvPr id="2979" name="Google Shape;2979;p64"/>
          <p:cNvCxnSpPr>
            <a:stCxn id="2980" idx="2"/>
            <a:endCxn id="2981" idx="0"/>
          </p:cNvCxnSpPr>
          <p:nvPr/>
        </p:nvCxnSpPr>
        <p:spPr>
          <a:xfrm>
            <a:off x="4409525" y="1991100"/>
            <a:ext cx="0" cy="2179200"/>
          </a:xfrm>
          <a:prstGeom prst="straightConnector1">
            <a:avLst/>
          </a:prstGeom>
          <a:noFill/>
          <a:ln cap="flat" cmpd="sng" w="28575">
            <a:solidFill>
              <a:schemeClr val="lt2"/>
            </a:solidFill>
            <a:prstDash val="solid"/>
            <a:round/>
            <a:headEnd len="med" w="med" type="none"/>
            <a:tailEnd len="med" w="med" type="none"/>
          </a:ln>
        </p:spPr>
      </p:cxnSp>
      <p:cxnSp>
        <p:nvCxnSpPr>
          <p:cNvPr id="2982" name="Google Shape;2982;p64"/>
          <p:cNvCxnSpPr>
            <a:endCxn id="2983" idx="0"/>
          </p:cNvCxnSpPr>
          <p:nvPr/>
        </p:nvCxnSpPr>
        <p:spPr>
          <a:xfrm flipH="1">
            <a:off x="1875400" y="2731400"/>
            <a:ext cx="2548500" cy="1438800"/>
          </a:xfrm>
          <a:prstGeom prst="bentConnector2">
            <a:avLst/>
          </a:prstGeom>
          <a:noFill/>
          <a:ln cap="flat" cmpd="sng" w="28575">
            <a:solidFill>
              <a:schemeClr val="lt2"/>
            </a:solidFill>
            <a:prstDash val="solid"/>
            <a:round/>
            <a:headEnd len="med" w="med" type="none"/>
            <a:tailEnd len="med" w="med" type="none"/>
          </a:ln>
        </p:spPr>
      </p:cxnSp>
      <p:cxnSp>
        <p:nvCxnSpPr>
          <p:cNvPr id="2984" name="Google Shape;2984;p64"/>
          <p:cNvCxnSpPr>
            <a:endCxn id="2985" idx="0"/>
          </p:cNvCxnSpPr>
          <p:nvPr/>
        </p:nvCxnSpPr>
        <p:spPr>
          <a:xfrm>
            <a:off x="4417800" y="2272100"/>
            <a:ext cx="2626200" cy="1898100"/>
          </a:xfrm>
          <a:prstGeom prst="bentConnector2">
            <a:avLst/>
          </a:prstGeom>
          <a:noFill/>
          <a:ln cap="flat" cmpd="sng" w="28575">
            <a:solidFill>
              <a:schemeClr val="lt2"/>
            </a:solidFill>
            <a:prstDash val="solid"/>
            <a:round/>
            <a:headEnd len="med" w="med" type="none"/>
            <a:tailEnd len="med" w="med" type="none"/>
          </a:ln>
        </p:spPr>
      </p:cxnSp>
      <p:sp>
        <p:nvSpPr>
          <p:cNvPr id="2986" name="Google Shape;2986;p64"/>
          <p:cNvSpPr/>
          <p:nvPr/>
        </p:nvSpPr>
        <p:spPr>
          <a:xfrm>
            <a:off x="817900" y="4118300"/>
            <a:ext cx="2115000" cy="4902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4"/>
          <p:cNvSpPr txBox="1"/>
          <p:nvPr>
            <p:ph type="title"/>
          </p:nvPr>
        </p:nvSpPr>
        <p:spPr>
          <a:xfrm>
            <a:off x="720000" y="369300"/>
            <a:ext cx="5348100" cy="7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DISTRIBUTION CHANNELS</a:t>
            </a:r>
            <a:endParaRPr/>
          </a:p>
        </p:txBody>
      </p:sp>
      <p:sp>
        <p:nvSpPr>
          <p:cNvPr id="2988" name="Google Shape;2988;p64"/>
          <p:cNvSpPr/>
          <p:nvPr/>
        </p:nvSpPr>
        <p:spPr>
          <a:xfrm>
            <a:off x="2750825" y="1430250"/>
            <a:ext cx="3317400" cy="5940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4"/>
          <p:cNvSpPr txBox="1"/>
          <p:nvPr/>
        </p:nvSpPr>
        <p:spPr>
          <a:xfrm>
            <a:off x="3251675" y="1463400"/>
            <a:ext cx="23157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Manufacturer</a:t>
            </a:r>
            <a:endParaRPr b="1" sz="2000">
              <a:solidFill>
                <a:schemeClr val="accent2"/>
              </a:solidFill>
              <a:latin typeface="Raleway"/>
              <a:ea typeface="Raleway"/>
              <a:cs typeface="Raleway"/>
              <a:sym typeface="Raleway"/>
            </a:endParaRPr>
          </a:p>
        </p:txBody>
      </p:sp>
      <p:sp>
        <p:nvSpPr>
          <p:cNvPr id="2983" name="Google Shape;2983;p64"/>
          <p:cNvSpPr txBox="1"/>
          <p:nvPr/>
        </p:nvSpPr>
        <p:spPr>
          <a:xfrm>
            <a:off x="918250" y="4170200"/>
            <a:ext cx="1914300" cy="386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Consumer</a:t>
            </a:r>
            <a:endParaRPr b="1" sz="2500">
              <a:solidFill>
                <a:schemeClr val="accent2"/>
              </a:solidFill>
              <a:latin typeface="Raleway"/>
              <a:ea typeface="Raleway"/>
              <a:cs typeface="Raleway"/>
              <a:sym typeface="Raleway"/>
            </a:endParaRPr>
          </a:p>
        </p:txBody>
      </p:sp>
      <p:sp>
        <p:nvSpPr>
          <p:cNvPr id="2989" name="Google Shape;2989;p64"/>
          <p:cNvSpPr/>
          <p:nvPr/>
        </p:nvSpPr>
        <p:spPr>
          <a:xfrm>
            <a:off x="3352025" y="4118300"/>
            <a:ext cx="2115000" cy="4902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4"/>
          <p:cNvSpPr txBox="1"/>
          <p:nvPr/>
        </p:nvSpPr>
        <p:spPr>
          <a:xfrm>
            <a:off x="3452375" y="4170200"/>
            <a:ext cx="1914300" cy="386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Consumer</a:t>
            </a:r>
            <a:endParaRPr b="1" sz="2500">
              <a:solidFill>
                <a:schemeClr val="accent2"/>
              </a:solidFill>
              <a:latin typeface="Raleway"/>
              <a:ea typeface="Raleway"/>
              <a:cs typeface="Raleway"/>
              <a:sym typeface="Raleway"/>
            </a:endParaRPr>
          </a:p>
        </p:txBody>
      </p:sp>
      <p:sp>
        <p:nvSpPr>
          <p:cNvPr id="2990" name="Google Shape;2990;p64"/>
          <p:cNvSpPr/>
          <p:nvPr/>
        </p:nvSpPr>
        <p:spPr>
          <a:xfrm>
            <a:off x="3352025" y="3356075"/>
            <a:ext cx="2115000" cy="4902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4"/>
          <p:cNvSpPr txBox="1"/>
          <p:nvPr/>
        </p:nvSpPr>
        <p:spPr>
          <a:xfrm>
            <a:off x="3452375" y="3407975"/>
            <a:ext cx="1914300" cy="38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Retailers</a:t>
            </a:r>
            <a:endParaRPr b="1" sz="2500">
              <a:solidFill>
                <a:schemeClr val="accent2"/>
              </a:solidFill>
              <a:latin typeface="Raleway"/>
              <a:ea typeface="Raleway"/>
              <a:cs typeface="Raleway"/>
              <a:sym typeface="Raleway"/>
            </a:endParaRPr>
          </a:p>
        </p:txBody>
      </p:sp>
      <p:sp>
        <p:nvSpPr>
          <p:cNvPr id="2992" name="Google Shape;2992;p64"/>
          <p:cNvSpPr/>
          <p:nvPr/>
        </p:nvSpPr>
        <p:spPr>
          <a:xfrm>
            <a:off x="5986500" y="4118300"/>
            <a:ext cx="2115000" cy="4902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4"/>
          <p:cNvSpPr txBox="1"/>
          <p:nvPr/>
        </p:nvSpPr>
        <p:spPr>
          <a:xfrm>
            <a:off x="6086850" y="4170200"/>
            <a:ext cx="1914300" cy="3864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Consumer</a:t>
            </a:r>
            <a:endParaRPr b="1" sz="2500">
              <a:solidFill>
                <a:schemeClr val="accent2"/>
              </a:solidFill>
              <a:latin typeface="Raleway"/>
              <a:ea typeface="Raleway"/>
              <a:cs typeface="Raleway"/>
              <a:sym typeface="Raleway"/>
            </a:endParaRPr>
          </a:p>
        </p:txBody>
      </p:sp>
      <p:sp>
        <p:nvSpPr>
          <p:cNvPr id="2993" name="Google Shape;2993;p64"/>
          <p:cNvSpPr/>
          <p:nvPr/>
        </p:nvSpPr>
        <p:spPr>
          <a:xfrm>
            <a:off x="5986500" y="3356075"/>
            <a:ext cx="2115000" cy="4902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4"/>
          <p:cNvSpPr txBox="1"/>
          <p:nvPr/>
        </p:nvSpPr>
        <p:spPr>
          <a:xfrm>
            <a:off x="6086850" y="3407975"/>
            <a:ext cx="1914300" cy="38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Retailers</a:t>
            </a:r>
            <a:endParaRPr b="1" sz="2500">
              <a:solidFill>
                <a:schemeClr val="accent2"/>
              </a:solidFill>
              <a:latin typeface="Raleway"/>
              <a:ea typeface="Raleway"/>
              <a:cs typeface="Raleway"/>
              <a:sym typeface="Raleway"/>
            </a:endParaRPr>
          </a:p>
        </p:txBody>
      </p:sp>
      <p:sp>
        <p:nvSpPr>
          <p:cNvPr id="2995" name="Google Shape;2995;p64"/>
          <p:cNvSpPr/>
          <p:nvPr/>
        </p:nvSpPr>
        <p:spPr>
          <a:xfrm>
            <a:off x="5986500" y="2541950"/>
            <a:ext cx="2115000" cy="490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4"/>
          <p:cNvSpPr txBox="1"/>
          <p:nvPr/>
        </p:nvSpPr>
        <p:spPr>
          <a:xfrm>
            <a:off x="6086850" y="2593850"/>
            <a:ext cx="1914300" cy="38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Wholesaler</a:t>
            </a:r>
            <a:endParaRPr b="1" sz="2500">
              <a:solidFill>
                <a:schemeClr val="accent2"/>
              </a:solidFill>
              <a:latin typeface="Raleway"/>
              <a:ea typeface="Raleway"/>
              <a:cs typeface="Raleway"/>
              <a:sym typeface="Raleway"/>
            </a:endParaRPr>
          </a:p>
        </p:txBody>
      </p:sp>
      <p:pic>
        <p:nvPicPr>
          <p:cNvPr id="2997" name="Google Shape;2997;p64"/>
          <p:cNvPicPr preferRelativeResize="0"/>
          <p:nvPr/>
        </p:nvPicPr>
        <p:blipFill>
          <a:blip r:embed="rId3">
            <a:alphaModFix/>
          </a:blip>
          <a:stretch>
            <a:fillRect/>
          </a:stretch>
        </p:blipFill>
        <p:spPr>
          <a:xfrm rot="1678639">
            <a:off x="7213324" y="657893"/>
            <a:ext cx="1463726" cy="1086513"/>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1" name="Shape 3001"/>
        <p:cNvGrpSpPr/>
        <p:nvPr/>
      </p:nvGrpSpPr>
      <p:grpSpPr>
        <a:xfrm>
          <a:off x="0" y="0"/>
          <a:ext cx="0" cy="0"/>
          <a:chOff x="0" y="0"/>
          <a:chExt cx="0" cy="0"/>
        </a:xfrm>
      </p:grpSpPr>
      <p:sp>
        <p:nvSpPr>
          <p:cNvPr id="3002" name="Google Shape;3002;p65"/>
          <p:cNvSpPr/>
          <p:nvPr/>
        </p:nvSpPr>
        <p:spPr>
          <a:xfrm>
            <a:off x="715100" y="3007650"/>
            <a:ext cx="3444000" cy="1596900"/>
          </a:xfrm>
          <a:prstGeom prst="roundRect">
            <a:avLst>
              <a:gd fmla="val 105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715100" y="1167500"/>
            <a:ext cx="3444000" cy="1596900"/>
          </a:xfrm>
          <a:prstGeom prst="roundRect">
            <a:avLst>
              <a:gd fmla="val 105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txBox="1"/>
          <p:nvPr>
            <p:ph type="title"/>
          </p:nvPr>
        </p:nvSpPr>
        <p:spPr>
          <a:xfrm>
            <a:off x="5516575" y="445025"/>
            <a:ext cx="29076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PROMOTION</a:t>
            </a:r>
            <a:endParaRPr/>
          </a:p>
        </p:txBody>
      </p:sp>
      <p:sp>
        <p:nvSpPr>
          <p:cNvPr id="3005" name="Google Shape;3005;p65"/>
          <p:cNvSpPr txBox="1"/>
          <p:nvPr>
            <p:ph idx="1" type="subTitle"/>
          </p:nvPr>
        </p:nvSpPr>
        <p:spPr>
          <a:xfrm>
            <a:off x="898200" y="1376300"/>
            <a:ext cx="2907600" cy="4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Multimedia</a:t>
            </a:r>
            <a:endParaRPr/>
          </a:p>
        </p:txBody>
      </p:sp>
      <p:sp>
        <p:nvSpPr>
          <p:cNvPr id="3006" name="Google Shape;3006;p65"/>
          <p:cNvSpPr txBox="1"/>
          <p:nvPr>
            <p:ph idx="2" type="subTitle"/>
          </p:nvPr>
        </p:nvSpPr>
        <p:spPr>
          <a:xfrm>
            <a:off x="898200" y="3181700"/>
            <a:ext cx="2907600" cy="4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Mobile app</a:t>
            </a:r>
            <a:endParaRPr/>
          </a:p>
        </p:txBody>
      </p:sp>
      <p:sp>
        <p:nvSpPr>
          <p:cNvPr id="3007" name="Google Shape;3007;p65"/>
          <p:cNvSpPr txBox="1"/>
          <p:nvPr>
            <p:ph idx="3" type="subTitle"/>
          </p:nvPr>
        </p:nvSpPr>
        <p:spPr>
          <a:xfrm>
            <a:off x="898200" y="1816850"/>
            <a:ext cx="2907600" cy="71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also the smallest one in our Solar System</a:t>
            </a:r>
            <a:endParaRPr/>
          </a:p>
        </p:txBody>
      </p:sp>
      <p:sp>
        <p:nvSpPr>
          <p:cNvPr id="3008" name="Google Shape;3008;p65"/>
          <p:cNvSpPr txBox="1"/>
          <p:nvPr>
            <p:ph idx="4" type="subTitle"/>
          </p:nvPr>
        </p:nvSpPr>
        <p:spPr>
          <a:xfrm>
            <a:off x="898200" y="3623850"/>
            <a:ext cx="2907600" cy="71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 and the fourth-largest in our Solar System</a:t>
            </a:r>
            <a:endParaRPr/>
          </a:p>
        </p:txBody>
      </p:sp>
      <p:sp>
        <p:nvSpPr>
          <p:cNvPr id="3009" name="Google Shape;3009;p65"/>
          <p:cNvSpPr/>
          <p:nvPr/>
        </p:nvSpPr>
        <p:spPr>
          <a:xfrm>
            <a:off x="3805800" y="8684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5"/>
          <p:cNvSpPr/>
          <p:nvPr/>
        </p:nvSpPr>
        <p:spPr>
          <a:xfrm>
            <a:off x="3805800" y="28658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1" name="Google Shape;3011;p65"/>
          <p:cNvGrpSpPr/>
          <p:nvPr/>
        </p:nvGrpSpPr>
        <p:grpSpPr>
          <a:xfrm>
            <a:off x="4040776" y="3024909"/>
            <a:ext cx="224556" cy="376300"/>
            <a:chOff x="2101675" y="1495225"/>
            <a:chExt cx="208250" cy="348975"/>
          </a:xfrm>
        </p:grpSpPr>
        <p:sp>
          <p:nvSpPr>
            <p:cNvPr id="3012" name="Google Shape;3012;p65"/>
            <p:cNvSpPr/>
            <p:nvPr/>
          </p:nvSpPr>
          <p:spPr>
            <a:xfrm>
              <a:off x="2101675" y="1495225"/>
              <a:ext cx="208250" cy="48275"/>
            </a:xfrm>
            <a:custGeom>
              <a:rect b="b" l="l" r="r" t="t"/>
              <a:pathLst>
                <a:path extrusionOk="0" h="1931" w="8330">
                  <a:moveTo>
                    <a:pt x="4840" y="582"/>
                  </a:moveTo>
                  <a:lnTo>
                    <a:pt x="4840" y="1349"/>
                  </a:lnTo>
                  <a:lnTo>
                    <a:pt x="3491" y="1349"/>
                  </a:lnTo>
                  <a:lnTo>
                    <a:pt x="3491" y="582"/>
                  </a:lnTo>
                  <a:close/>
                  <a:moveTo>
                    <a:pt x="1" y="0"/>
                  </a:moveTo>
                  <a:lnTo>
                    <a:pt x="1" y="1931"/>
                  </a:lnTo>
                  <a:lnTo>
                    <a:pt x="8329" y="1931"/>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5"/>
            <p:cNvSpPr/>
            <p:nvPr/>
          </p:nvSpPr>
          <p:spPr>
            <a:xfrm>
              <a:off x="2101675" y="1793575"/>
              <a:ext cx="208250" cy="50625"/>
            </a:xfrm>
            <a:custGeom>
              <a:rect b="b" l="l" r="r" t="t"/>
              <a:pathLst>
                <a:path extrusionOk="0" h="2025" w="8330">
                  <a:moveTo>
                    <a:pt x="4106" y="623"/>
                  </a:moveTo>
                  <a:cubicBezTo>
                    <a:pt x="4217" y="623"/>
                    <a:pt x="4342" y="666"/>
                    <a:pt x="4468" y="768"/>
                  </a:cubicBezTo>
                  <a:cubicBezTo>
                    <a:pt x="4688" y="1080"/>
                    <a:pt x="4431" y="1434"/>
                    <a:pt x="4130" y="1434"/>
                  </a:cubicBezTo>
                  <a:cubicBezTo>
                    <a:pt x="4049" y="1434"/>
                    <a:pt x="3965" y="1409"/>
                    <a:pt x="3886" y="1350"/>
                  </a:cubicBezTo>
                  <a:cubicBezTo>
                    <a:pt x="3592" y="986"/>
                    <a:pt x="3787" y="623"/>
                    <a:pt x="4106" y="623"/>
                  </a:cubicBezTo>
                  <a:close/>
                  <a:moveTo>
                    <a:pt x="1" y="0"/>
                  </a:moveTo>
                  <a:lnTo>
                    <a:pt x="1" y="2024"/>
                  </a:lnTo>
                  <a:lnTo>
                    <a:pt x="8329" y="2024"/>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5"/>
            <p:cNvSpPr/>
            <p:nvPr/>
          </p:nvSpPr>
          <p:spPr>
            <a:xfrm>
              <a:off x="2101675" y="1565575"/>
              <a:ext cx="208250" cy="208250"/>
            </a:xfrm>
            <a:custGeom>
              <a:rect b="b" l="l" r="r" t="t"/>
              <a:pathLst>
                <a:path extrusionOk="0" h="8330" w="8330">
                  <a:moveTo>
                    <a:pt x="4165" y="2327"/>
                  </a:moveTo>
                  <a:lnTo>
                    <a:pt x="5910" y="5514"/>
                  </a:lnTo>
                  <a:lnTo>
                    <a:pt x="5910" y="5514"/>
                  </a:lnTo>
                  <a:lnTo>
                    <a:pt x="4165" y="4654"/>
                  </a:lnTo>
                  <a:lnTo>
                    <a:pt x="2420" y="5514"/>
                  </a:lnTo>
                  <a:lnTo>
                    <a:pt x="4165" y="2327"/>
                  </a:lnTo>
                  <a:close/>
                  <a:moveTo>
                    <a:pt x="1" y="1"/>
                  </a:moveTo>
                  <a:lnTo>
                    <a:pt x="1" y="8329"/>
                  </a:lnTo>
                  <a:lnTo>
                    <a:pt x="8329" y="8329"/>
                  </a:lnTo>
                  <a:lnTo>
                    <a:pt x="83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65"/>
          <p:cNvGrpSpPr/>
          <p:nvPr/>
        </p:nvGrpSpPr>
        <p:grpSpPr>
          <a:xfrm>
            <a:off x="3964904" y="1055195"/>
            <a:ext cx="376300" cy="321118"/>
            <a:chOff x="5801800" y="3758775"/>
            <a:chExt cx="348975" cy="297800"/>
          </a:xfrm>
        </p:grpSpPr>
        <p:sp>
          <p:nvSpPr>
            <p:cNvPr id="3016" name="Google Shape;3016;p65"/>
            <p:cNvSpPr/>
            <p:nvPr/>
          </p:nvSpPr>
          <p:spPr>
            <a:xfrm>
              <a:off x="5826225" y="3758775"/>
              <a:ext cx="62850" cy="26775"/>
            </a:xfrm>
            <a:custGeom>
              <a:rect b="b" l="l" r="r" t="t"/>
              <a:pathLst>
                <a:path extrusionOk="0" h="1071" w="2514">
                  <a:moveTo>
                    <a:pt x="1" y="0"/>
                  </a:moveTo>
                  <a:lnTo>
                    <a:pt x="1" y="1070"/>
                  </a:lnTo>
                  <a:lnTo>
                    <a:pt x="2513" y="1070"/>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5"/>
            <p:cNvSpPr/>
            <p:nvPr/>
          </p:nvSpPr>
          <p:spPr>
            <a:xfrm>
              <a:off x="5801800" y="3998375"/>
              <a:ext cx="348975" cy="58200"/>
            </a:xfrm>
            <a:custGeom>
              <a:rect b="b" l="l" r="r" t="t"/>
              <a:pathLst>
                <a:path extrusionOk="0" h="2328" w="13959">
                  <a:moveTo>
                    <a:pt x="1" y="1"/>
                  </a:moveTo>
                  <a:lnTo>
                    <a:pt x="1" y="2327"/>
                  </a:lnTo>
                  <a:lnTo>
                    <a:pt x="13959" y="2327"/>
                  </a:lnTo>
                  <a:lnTo>
                    <a:pt x="13959" y="1"/>
                  </a:lnTo>
                  <a:lnTo>
                    <a:pt x="9213" y="1"/>
                  </a:lnTo>
                  <a:cubicBezTo>
                    <a:pt x="8538" y="489"/>
                    <a:pt x="7771" y="792"/>
                    <a:pt x="6980" y="792"/>
                  </a:cubicBezTo>
                  <a:cubicBezTo>
                    <a:pt x="6119" y="792"/>
                    <a:pt x="5351" y="489"/>
                    <a:pt x="47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5"/>
            <p:cNvSpPr/>
            <p:nvPr/>
          </p:nvSpPr>
          <p:spPr>
            <a:xfrm>
              <a:off x="6083300" y="3846000"/>
              <a:ext cx="21550" cy="21550"/>
            </a:xfrm>
            <a:custGeom>
              <a:rect b="b" l="l" r="r" t="t"/>
              <a:pathLst>
                <a:path extrusionOk="0" h="862" w="862">
                  <a:moveTo>
                    <a:pt x="489" y="1"/>
                  </a:moveTo>
                  <a:cubicBezTo>
                    <a:pt x="186" y="1"/>
                    <a:pt x="0" y="187"/>
                    <a:pt x="0" y="373"/>
                  </a:cubicBezTo>
                  <a:cubicBezTo>
                    <a:pt x="0" y="675"/>
                    <a:pt x="186" y="861"/>
                    <a:pt x="489" y="861"/>
                  </a:cubicBezTo>
                  <a:cubicBezTo>
                    <a:pt x="675" y="861"/>
                    <a:pt x="861" y="675"/>
                    <a:pt x="861" y="373"/>
                  </a:cubicBezTo>
                  <a:cubicBezTo>
                    <a:pt x="861" y="187"/>
                    <a:pt x="675"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5"/>
            <p:cNvSpPr/>
            <p:nvPr/>
          </p:nvSpPr>
          <p:spPr>
            <a:xfrm>
              <a:off x="5801800" y="3807050"/>
              <a:ext cx="348975" cy="169825"/>
            </a:xfrm>
            <a:custGeom>
              <a:rect b="b" l="l" r="r" t="t"/>
              <a:pathLst>
                <a:path extrusionOk="0" h="6793" w="13959">
                  <a:moveTo>
                    <a:pt x="11749" y="675"/>
                  </a:moveTo>
                  <a:cubicBezTo>
                    <a:pt x="12424" y="675"/>
                    <a:pt x="13005" y="1256"/>
                    <a:pt x="13005" y="1931"/>
                  </a:cubicBezTo>
                  <a:cubicBezTo>
                    <a:pt x="13005" y="2629"/>
                    <a:pt x="12424" y="3210"/>
                    <a:pt x="11749" y="3210"/>
                  </a:cubicBezTo>
                  <a:cubicBezTo>
                    <a:pt x="10958" y="3210"/>
                    <a:pt x="10469" y="2629"/>
                    <a:pt x="10469" y="1931"/>
                  </a:cubicBezTo>
                  <a:cubicBezTo>
                    <a:pt x="10469" y="1256"/>
                    <a:pt x="10958" y="675"/>
                    <a:pt x="11749" y="675"/>
                  </a:cubicBezTo>
                  <a:close/>
                  <a:moveTo>
                    <a:pt x="1" y="0"/>
                  </a:moveTo>
                  <a:lnTo>
                    <a:pt x="1" y="6793"/>
                  </a:lnTo>
                  <a:lnTo>
                    <a:pt x="4072" y="6793"/>
                  </a:lnTo>
                  <a:cubicBezTo>
                    <a:pt x="3700" y="6304"/>
                    <a:pt x="3490" y="5630"/>
                    <a:pt x="3490" y="4955"/>
                  </a:cubicBezTo>
                  <a:cubicBezTo>
                    <a:pt x="3490" y="3094"/>
                    <a:pt x="5049" y="1559"/>
                    <a:pt x="6980" y="1559"/>
                  </a:cubicBezTo>
                  <a:cubicBezTo>
                    <a:pt x="8841" y="1559"/>
                    <a:pt x="10376" y="3094"/>
                    <a:pt x="10376" y="4955"/>
                  </a:cubicBezTo>
                  <a:cubicBezTo>
                    <a:pt x="10376" y="5630"/>
                    <a:pt x="10190" y="6304"/>
                    <a:pt x="9888" y="6793"/>
                  </a:cubicBezTo>
                  <a:lnTo>
                    <a:pt x="13959" y="6793"/>
                  </a:lnTo>
                  <a:lnTo>
                    <a:pt x="139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5"/>
            <p:cNvSpPr/>
            <p:nvPr/>
          </p:nvSpPr>
          <p:spPr>
            <a:xfrm>
              <a:off x="5957100" y="3911150"/>
              <a:ext cx="38975" cy="38975"/>
            </a:xfrm>
            <a:custGeom>
              <a:rect b="b" l="l" r="r" t="t"/>
              <a:pathLst>
                <a:path extrusionOk="0" h="1559" w="1559">
                  <a:moveTo>
                    <a:pt x="768" y="0"/>
                  </a:moveTo>
                  <a:cubicBezTo>
                    <a:pt x="303" y="0"/>
                    <a:pt x="0" y="396"/>
                    <a:pt x="0" y="791"/>
                  </a:cubicBezTo>
                  <a:cubicBezTo>
                    <a:pt x="0" y="1256"/>
                    <a:pt x="303" y="1559"/>
                    <a:pt x="768" y="1559"/>
                  </a:cubicBezTo>
                  <a:cubicBezTo>
                    <a:pt x="1163" y="1559"/>
                    <a:pt x="1559" y="1256"/>
                    <a:pt x="1559" y="791"/>
                  </a:cubicBezTo>
                  <a:cubicBezTo>
                    <a:pt x="1559" y="396"/>
                    <a:pt x="1163" y="0"/>
                    <a:pt x="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5"/>
            <p:cNvSpPr/>
            <p:nvPr/>
          </p:nvSpPr>
          <p:spPr>
            <a:xfrm>
              <a:off x="5911150" y="3865200"/>
              <a:ext cx="130875" cy="133200"/>
            </a:xfrm>
            <a:custGeom>
              <a:rect b="b" l="l" r="r" t="t"/>
              <a:pathLst>
                <a:path extrusionOk="0" h="5328" w="5235">
                  <a:moveTo>
                    <a:pt x="2606" y="1071"/>
                  </a:moveTo>
                  <a:cubicBezTo>
                    <a:pt x="3490" y="1071"/>
                    <a:pt x="4164" y="1745"/>
                    <a:pt x="4164" y="2629"/>
                  </a:cubicBezTo>
                  <a:cubicBezTo>
                    <a:pt x="4164" y="3583"/>
                    <a:pt x="3490" y="4258"/>
                    <a:pt x="2606" y="4258"/>
                  </a:cubicBezTo>
                  <a:cubicBezTo>
                    <a:pt x="1745" y="4258"/>
                    <a:pt x="977" y="3583"/>
                    <a:pt x="977" y="2629"/>
                  </a:cubicBezTo>
                  <a:cubicBezTo>
                    <a:pt x="977" y="1745"/>
                    <a:pt x="1745" y="1071"/>
                    <a:pt x="2606" y="1071"/>
                  </a:cubicBezTo>
                  <a:close/>
                  <a:moveTo>
                    <a:pt x="2606" y="0"/>
                  </a:moveTo>
                  <a:cubicBezTo>
                    <a:pt x="1163" y="0"/>
                    <a:pt x="0" y="1164"/>
                    <a:pt x="0" y="2629"/>
                  </a:cubicBezTo>
                  <a:cubicBezTo>
                    <a:pt x="0" y="4072"/>
                    <a:pt x="1163" y="5328"/>
                    <a:pt x="2606" y="5328"/>
                  </a:cubicBezTo>
                  <a:cubicBezTo>
                    <a:pt x="4071" y="5328"/>
                    <a:pt x="5235" y="4072"/>
                    <a:pt x="5235" y="2629"/>
                  </a:cubicBezTo>
                  <a:cubicBezTo>
                    <a:pt x="5235" y="1164"/>
                    <a:pt x="4071" y="0"/>
                    <a:pt x="2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 name="Google Shape;3022;p65"/>
          <p:cNvGrpSpPr/>
          <p:nvPr/>
        </p:nvGrpSpPr>
        <p:grpSpPr>
          <a:xfrm>
            <a:off x="5325325" y="1788406"/>
            <a:ext cx="2821316" cy="2820097"/>
            <a:chOff x="5325325" y="1788406"/>
            <a:chExt cx="2821316" cy="2820097"/>
          </a:xfrm>
        </p:grpSpPr>
        <p:sp>
          <p:nvSpPr>
            <p:cNvPr id="3023" name="Google Shape;3023;p65"/>
            <p:cNvSpPr/>
            <p:nvPr/>
          </p:nvSpPr>
          <p:spPr>
            <a:xfrm>
              <a:off x="5325325" y="1788406"/>
              <a:ext cx="940453" cy="940991"/>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5"/>
            <p:cNvSpPr/>
            <p:nvPr/>
          </p:nvSpPr>
          <p:spPr>
            <a:xfrm>
              <a:off x="5325325" y="2729339"/>
              <a:ext cx="940453" cy="938194"/>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5"/>
            <p:cNvSpPr/>
            <p:nvPr/>
          </p:nvSpPr>
          <p:spPr>
            <a:xfrm>
              <a:off x="5325325" y="3667476"/>
              <a:ext cx="940453" cy="941027"/>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5"/>
            <p:cNvSpPr/>
            <p:nvPr/>
          </p:nvSpPr>
          <p:spPr>
            <a:xfrm>
              <a:off x="6265756" y="1788406"/>
              <a:ext cx="940453" cy="940991"/>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5"/>
            <p:cNvSpPr/>
            <p:nvPr/>
          </p:nvSpPr>
          <p:spPr>
            <a:xfrm>
              <a:off x="6265756" y="2729339"/>
              <a:ext cx="940453" cy="938194"/>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5"/>
            <p:cNvSpPr/>
            <p:nvPr/>
          </p:nvSpPr>
          <p:spPr>
            <a:xfrm>
              <a:off x="6265756" y="3667476"/>
              <a:ext cx="940453" cy="941027"/>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5"/>
            <p:cNvSpPr/>
            <p:nvPr/>
          </p:nvSpPr>
          <p:spPr>
            <a:xfrm>
              <a:off x="7206188" y="1788406"/>
              <a:ext cx="940453" cy="940991"/>
            </a:xfrm>
            <a:custGeom>
              <a:rect b="b" l="l" r="r" t="t"/>
              <a:pathLst>
                <a:path extrusionOk="0" h="26248" w="26233">
                  <a:moveTo>
                    <a:pt x="13140" y="5194"/>
                  </a:moveTo>
                  <a:cubicBezTo>
                    <a:pt x="17494" y="5194"/>
                    <a:pt x="21054" y="8754"/>
                    <a:pt x="21054" y="13093"/>
                  </a:cubicBezTo>
                  <a:cubicBezTo>
                    <a:pt x="21054" y="17493"/>
                    <a:pt x="17494" y="21054"/>
                    <a:pt x="13140" y="21054"/>
                  </a:cubicBezTo>
                  <a:cubicBezTo>
                    <a:pt x="8739" y="21054"/>
                    <a:pt x="5179" y="17493"/>
                    <a:pt x="5179" y="13093"/>
                  </a:cubicBezTo>
                  <a:cubicBezTo>
                    <a:pt x="5179" y="8754"/>
                    <a:pt x="8739" y="5194"/>
                    <a:pt x="13140" y="5194"/>
                  </a:cubicBezTo>
                  <a:close/>
                  <a:moveTo>
                    <a:pt x="13140" y="0"/>
                  </a:moveTo>
                  <a:cubicBezTo>
                    <a:pt x="5894" y="0"/>
                    <a:pt x="1" y="5831"/>
                    <a:pt x="1" y="13093"/>
                  </a:cubicBezTo>
                  <a:cubicBezTo>
                    <a:pt x="1" y="20354"/>
                    <a:pt x="5894" y="26247"/>
                    <a:pt x="13140" y="26247"/>
                  </a:cubicBezTo>
                  <a:cubicBezTo>
                    <a:pt x="20339" y="26247"/>
                    <a:pt x="26232" y="20354"/>
                    <a:pt x="26232" y="13093"/>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5"/>
            <p:cNvSpPr/>
            <p:nvPr/>
          </p:nvSpPr>
          <p:spPr>
            <a:xfrm>
              <a:off x="7206188" y="2729339"/>
              <a:ext cx="940453" cy="938194"/>
            </a:xfrm>
            <a:custGeom>
              <a:rect b="b" l="l" r="r" t="t"/>
              <a:pathLst>
                <a:path extrusionOk="0" h="26170" w="26233">
                  <a:moveTo>
                    <a:pt x="13140" y="5116"/>
                  </a:moveTo>
                  <a:cubicBezTo>
                    <a:pt x="17494" y="5116"/>
                    <a:pt x="21054" y="8677"/>
                    <a:pt x="21054" y="13077"/>
                  </a:cubicBezTo>
                  <a:cubicBezTo>
                    <a:pt x="21054" y="17431"/>
                    <a:pt x="17494" y="20992"/>
                    <a:pt x="13140" y="20992"/>
                  </a:cubicBezTo>
                  <a:cubicBezTo>
                    <a:pt x="8739" y="20992"/>
                    <a:pt x="5179" y="17431"/>
                    <a:pt x="5179" y="13077"/>
                  </a:cubicBezTo>
                  <a:cubicBezTo>
                    <a:pt x="5179" y="8677"/>
                    <a:pt x="8739" y="5116"/>
                    <a:pt x="13140" y="5116"/>
                  </a:cubicBezTo>
                  <a:close/>
                  <a:moveTo>
                    <a:pt x="13140" y="0"/>
                  </a:moveTo>
                  <a:cubicBezTo>
                    <a:pt x="5894" y="0"/>
                    <a:pt x="1" y="5831"/>
                    <a:pt x="1" y="13077"/>
                  </a:cubicBezTo>
                  <a:cubicBezTo>
                    <a:pt x="1" y="20339"/>
                    <a:pt x="5894" y="26170"/>
                    <a:pt x="13140" y="26170"/>
                  </a:cubicBezTo>
                  <a:cubicBezTo>
                    <a:pt x="20339" y="26170"/>
                    <a:pt x="26232" y="20339"/>
                    <a:pt x="26232" y="13077"/>
                  </a:cubicBezTo>
                  <a:cubicBezTo>
                    <a:pt x="26232" y="5831"/>
                    <a:pt x="20339" y="0"/>
                    <a:pt x="13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5"/>
            <p:cNvSpPr/>
            <p:nvPr/>
          </p:nvSpPr>
          <p:spPr>
            <a:xfrm>
              <a:off x="7206188" y="3667476"/>
              <a:ext cx="940453" cy="941027"/>
            </a:xfrm>
            <a:custGeom>
              <a:rect b="b" l="l" r="r" t="t"/>
              <a:pathLst>
                <a:path extrusionOk="0" h="26249" w="26233">
                  <a:moveTo>
                    <a:pt x="13140" y="5179"/>
                  </a:moveTo>
                  <a:cubicBezTo>
                    <a:pt x="17494" y="5179"/>
                    <a:pt x="21054" y="8755"/>
                    <a:pt x="21054" y="13156"/>
                  </a:cubicBezTo>
                  <a:cubicBezTo>
                    <a:pt x="21054" y="17494"/>
                    <a:pt x="17494" y="21055"/>
                    <a:pt x="13140" y="21055"/>
                  </a:cubicBezTo>
                  <a:cubicBezTo>
                    <a:pt x="8739" y="21055"/>
                    <a:pt x="5179" y="17494"/>
                    <a:pt x="5179" y="13156"/>
                  </a:cubicBezTo>
                  <a:cubicBezTo>
                    <a:pt x="5179" y="8755"/>
                    <a:pt x="8739" y="5179"/>
                    <a:pt x="13140" y="5179"/>
                  </a:cubicBezTo>
                  <a:close/>
                  <a:moveTo>
                    <a:pt x="13140" y="1"/>
                  </a:moveTo>
                  <a:cubicBezTo>
                    <a:pt x="5894" y="1"/>
                    <a:pt x="1" y="5894"/>
                    <a:pt x="1" y="13156"/>
                  </a:cubicBezTo>
                  <a:cubicBezTo>
                    <a:pt x="1" y="20417"/>
                    <a:pt x="5894" y="26248"/>
                    <a:pt x="13140" y="26248"/>
                  </a:cubicBezTo>
                  <a:cubicBezTo>
                    <a:pt x="20339" y="26248"/>
                    <a:pt x="26232" y="20417"/>
                    <a:pt x="26232" y="13156"/>
                  </a:cubicBezTo>
                  <a:cubicBezTo>
                    <a:pt x="26232" y="5894"/>
                    <a:pt x="20339" y="1"/>
                    <a:pt x="131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32" name="Google Shape;3032;p65"/>
          <p:cNvPicPr preferRelativeResize="0"/>
          <p:nvPr/>
        </p:nvPicPr>
        <p:blipFill>
          <a:blip r:embed="rId3">
            <a:alphaModFix/>
          </a:blip>
          <a:stretch>
            <a:fillRect/>
          </a:stretch>
        </p:blipFill>
        <p:spPr>
          <a:xfrm>
            <a:off x="4762650" y="1512500"/>
            <a:ext cx="3164050" cy="29214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6" name="Shape 3036"/>
        <p:cNvGrpSpPr/>
        <p:nvPr/>
      </p:nvGrpSpPr>
      <p:grpSpPr>
        <a:xfrm>
          <a:off x="0" y="0"/>
          <a:ext cx="0" cy="0"/>
          <a:chOff x="0" y="0"/>
          <a:chExt cx="0" cy="0"/>
        </a:xfrm>
      </p:grpSpPr>
      <p:sp>
        <p:nvSpPr>
          <p:cNvPr id="3037" name="Google Shape;3037;p66"/>
          <p:cNvSpPr txBox="1"/>
          <p:nvPr>
            <p:ph idx="1" type="subTitle"/>
          </p:nvPr>
        </p:nvSpPr>
        <p:spPr>
          <a:xfrm>
            <a:off x="715100" y="2494500"/>
            <a:ext cx="5528100" cy="134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3038" name="Google Shape;3038;p66"/>
          <p:cNvSpPr txBox="1"/>
          <p:nvPr>
            <p:ph type="title"/>
          </p:nvPr>
        </p:nvSpPr>
        <p:spPr>
          <a:xfrm>
            <a:off x="715100" y="3837000"/>
            <a:ext cx="45639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pic>
        <p:nvPicPr>
          <p:cNvPr id="3039" name="Google Shape;3039;p66"/>
          <p:cNvPicPr preferRelativeResize="0"/>
          <p:nvPr/>
        </p:nvPicPr>
        <p:blipFill>
          <a:blip r:embed="rId3">
            <a:alphaModFix/>
          </a:blip>
          <a:stretch>
            <a:fillRect/>
          </a:stretch>
        </p:blipFill>
        <p:spPr>
          <a:xfrm>
            <a:off x="6533575" y="685238"/>
            <a:ext cx="2185601" cy="3974981"/>
          </a:xfrm>
          <a:prstGeom prst="rect">
            <a:avLst/>
          </a:prstGeom>
          <a:noFill/>
          <a:ln>
            <a:noFill/>
          </a:ln>
        </p:spPr>
      </p:pic>
      <p:grpSp>
        <p:nvGrpSpPr>
          <p:cNvPr id="3040" name="Google Shape;3040;p66"/>
          <p:cNvGrpSpPr/>
          <p:nvPr/>
        </p:nvGrpSpPr>
        <p:grpSpPr>
          <a:xfrm rot="-5400000">
            <a:off x="5382297" y="89328"/>
            <a:ext cx="244637" cy="783056"/>
            <a:chOff x="8606272" y="4031378"/>
            <a:chExt cx="244637" cy="783056"/>
          </a:xfrm>
        </p:grpSpPr>
        <p:grpSp>
          <p:nvGrpSpPr>
            <p:cNvPr id="3041" name="Google Shape;3041;p66"/>
            <p:cNvGrpSpPr/>
            <p:nvPr/>
          </p:nvGrpSpPr>
          <p:grpSpPr>
            <a:xfrm rot="5400000">
              <a:off x="8478764" y="4158886"/>
              <a:ext cx="499653" cy="244637"/>
              <a:chOff x="1090025" y="-2108900"/>
              <a:chExt cx="666738" cy="326400"/>
            </a:xfrm>
          </p:grpSpPr>
          <p:sp>
            <p:nvSpPr>
              <p:cNvPr id="3042" name="Google Shape;3042;p66"/>
              <p:cNvSpPr/>
              <p:nvPr/>
            </p:nvSpPr>
            <p:spPr>
              <a:xfrm rot="5400000">
                <a:off x="1067975"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rot="5400000">
                <a:off x="1452413" y="-2086850"/>
                <a:ext cx="326400" cy="2823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4" name="Google Shape;3044;p66"/>
            <p:cNvSpPr/>
            <p:nvPr/>
          </p:nvSpPr>
          <p:spPr>
            <a:xfrm rot="10800000">
              <a:off x="8606409" y="4602934"/>
              <a:ext cx="244500" cy="211500"/>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8" name="Shape 3048"/>
        <p:cNvGrpSpPr/>
        <p:nvPr/>
      </p:nvGrpSpPr>
      <p:grpSpPr>
        <a:xfrm>
          <a:off x="0" y="0"/>
          <a:ext cx="0" cy="0"/>
          <a:chOff x="0" y="0"/>
          <a:chExt cx="0" cy="0"/>
        </a:xfrm>
      </p:grpSpPr>
      <p:sp>
        <p:nvSpPr>
          <p:cNvPr id="3049" name="Google Shape;3049;p67"/>
          <p:cNvSpPr/>
          <p:nvPr/>
        </p:nvSpPr>
        <p:spPr>
          <a:xfrm>
            <a:off x="1574463" y="1576825"/>
            <a:ext cx="3035700" cy="3131700"/>
          </a:xfrm>
          <a:prstGeom prst="roundRect">
            <a:avLst>
              <a:gd fmla="val 706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7"/>
          <p:cNvSpPr txBox="1"/>
          <p:nvPr>
            <p:ph type="title"/>
          </p:nvPr>
        </p:nvSpPr>
        <p:spPr>
          <a:xfrm>
            <a:off x="1909050" y="445025"/>
            <a:ext cx="532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ADVERTISING CAMPAIGN 1</a:t>
            </a:r>
            <a:endParaRPr/>
          </a:p>
        </p:txBody>
      </p:sp>
      <p:sp>
        <p:nvSpPr>
          <p:cNvPr id="3051" name="Google Shape;3051;p67"/>
          <p:cNvSpPr/>
          <p:nvPr/>
        </p:nvSpPr>
        <p:spPr>
          <a:xfrm>
            <a:off x="1224013" y="179371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7"/>
          <p:cNvSpPr txBox="1"/>
          <p:nvPr/>
        </p:nvSpPr>
        <p:spPr>
          <a:xfrm>
            <a:off x="1981612" y="2599725"/>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Goals</a:t>
            </a:r>
            <a:endParaRPr b="1" sz="2000">
              <a:solidFill>
                <a:schemeClr val="accent2"/>
              </a:solidFill>
              <a:latin typeface="Raleway"/>
              <a:ea typeface="Raleway"/>
              <a:cs typeface="Raleway"/>
              <a:sym typeface="Raleway"/>
            </a:endParaRPr>
          </a:p>
        </p:txBody>
      </p:sp>
      <p:sp>
        <p:nvSpPr>
          <p:cNvPr id="3053" name="Google Shape;3053;p67"/>
          <p:cNvSpPr txBox="1"/>
          <p:nvPr/>
        </p:nvSpPr>
        <p:spPr>
          <a:xfrm>
            <a:off x="1981612" y="3018500"/>
            <a:ext cx="2278500" cy="14067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accent2"/>
              </a:buClr>
              <a:buSzPts val="1400"/>
              <a:buFont typeface="Oxygen"/>
              <a:buChar char="●"/>
            </a:pPr>
            <a:r>
              <a:rPr lang="en">
                <a:solidFill>
                  <a:schemeClr val="accent2"/>
                </a:solidFill>
                <a:latin typeface="Oxygen"/>
                <a:ea typeface="Oxygen"/>
                <a:cs typeface="Oxygen"/>
                <a:sym typeface="Oxygen"/>
              </a:rPr>
              <a:t>Here you can list your goals</a:t>
            </a:r>
            <a:endParaRPr>
              <a:solidFill>
                <a:schemeClr val="accent2"/>
              </a:solidFill>
              <a:latin typeface="Oxygen"/>
              <a:ea typeface="Oxygen"/>
              <a:cs typeface="Oxygen"/>
              <a:sym typeface="Oxygen"/>
            </a:endParaRPr>
          </a:p>
          <a:p>
            <a:pPr indent="-317500" lvl="0" marL="457200" rtl="0" algn="l">
              <a:spcBef>
                <a:spcPts val="0"/>
              </a:spcBef>
              <a:spcAft>
                <a:spcPts val="0"/>
              </a:spcAft>
              <a:buClr>
                <a:schemeClr val="accent2"/>
              </a:buClr>
              <a:buSzPts val="1400"/>
              <a:buFont typeface="Oxygen"/>
              <a:buChar char="●"/>
            </a:pPr>
            <a:r>
              <a:rPr lang="en">
                <a:solidFill>
                  <a:schemeClr val="accent2"/>
                </a:solidFill>
                <a:latin typeface="Oxygen"/>
                <a:ea typeface="Oxygen"/>
                <a:cs typeface="Oxygen"/>
                <a:sym typeface="Oxygen"/>
              </a:rPr>
              <a:t>Here you can list your goals</a:t>
            </a:r>
            <a:endParaRPr>
              <a:solidFill>
                <a:schemeClr val="accent2"/>
              </a:solidFill>
              <a:latin typeface="Oxygen"/>
              <a:ea typeface="Oxygen"/>
              <a:cs typeface="Oxygen"/>
              <a:sym typeface="Oxygen"/>
            </a:endParaRPr>
          </a:p>
          <a:p>
            <a:pPr indent="-317500" lvl="0" marL="457200" rtl="0" algn="l">
              <a:spcBef>
                <a:spcPts val="0"/>
              </a:spcBef>
              <a:spcAft>
                <a:spcPts val="0"/>
              </a:spcAft>
              <a:buClr>
                <a:schemeClr val="accent2"/>
              </a:buClr>
              <a:buSzPts val="1400"/>
              <a:buFont typeface="Oxygen"/>
              <a:buChar char="●"/>
            </a:pPr>
            <a:r>
              <a:rPr lang="en">
                <a:solidFill>
                  <a:schemeClr val="accent2"/>
                </a:solidFill>
                <a:latin typeface="Oxygen"/>
                <a:ea typeface="Oxygen"/>
                <a:cs typeface="Oxygen"/>
                <a:sym typeface="Oxygen"/>
              </a:rPr>
              <a:t>Here you can list your goals</a:t>
            </a:r>
            <a:endParaRPr>
              <a:solidFill>
                <a:schemeClr val="accent2"/>
              </a:solidFill>
              <a:latin typeface="Oxygen"/>
              <a:ea typeface="Oxygen"/>
              <a:cs typeface="Oxygen"/>
              <a:sym typeface="Oxygen"/>
            </a:endParaRPr>
          </a:p>
        </p:txBody>
      </p:sp>
      <p:sp>
        <p:nvSpPr>
          <p:cNvPr id="3054" name="Google Shape;3054;p67"/>
          <p:cNvSpPr/>
          <p:nvPr/>
        </p:nvSpPr>
        <p:spPr>
          <a:xfrm>
            <a:off x="4988688" y="2221250"/>
            <a:ext cx="2278500" cy="639600"/>
          </a:xfrm>
          <a:prstGeom prst="roundRect">
            <a:avLst>
              <a:gd fmla="val 2527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7"/>
          <p:cNvSpPr txBox="1"/>
          <p:nvPr/>
        </p:nvSpPr>
        <p:spPr>
          <a:xfrm>
            <a:off x="4988671" y="1705000"/>
            <a:ext cx="2052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Budget</a:t>
            </a:r>
            <a:endParaRPr b="1" sz="2000">
              <a:solidFill>
                <a:schemeClr val="lt2"/>
              </a:solidFill>
              <a:latin typeface="Raleway"/>
              <a:ea typeface="Raleway"/>
              <a:cs typeface="Raleway"/>
              <a:sym typeface="Raleway"/>
            </a:endParaRPr>
          </a:p>
        </p:txBody>
      </p:sp>
      <p:sp>
        <p:nvSpPr>
          <p:cNvPr id="3056" name="Google Shape;3056;p67"/>
          <p:cNvSpPr txBox="1"/>
          <p:nvPr/>
        </p:nvSpPr>
        <p:spPr>
          <a:xfrm>
            <a:off x="5214438" y="2277200"/>
            <a:ext cx="18270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accent2"/>
                </a:solidFill>
                <a:latin typeface="Raleway"/>
                <a:ea typeface="Raleway"/>
                <a:cs typeface="Raleway"/>
                <a:sym typeface="Raleway"/>
              </a:rPr>
              <a:t>25,000</a:t>
            </a:r>
            <a:endParaRPr sz="3000">
              <a:solidFill>
                <a:schemeClr val="accent2"/>
              </a:solidFill>
              <a:latin typeface="Oxygen"/>
              <a:ea typeface="Oxygen"/>
              <a:cs typeface="Oxygen"/>
              <a:sym typeface="Oxygen"/>
            </a:endParaRPr>
          </a:p>
        </p:txBody>
      </p:sp>
      <p:sp>
        <p:nvSpPr>
          <p:cNvPr id="3057" name="Google Shape;3057;p67"/>
          <p:cNvSpPr txBox="1"/>
          <p:nvPr/>
        </p:nvSpPr>
        <p:spPr>
          <a:xfrm>
            <a:off x="4988671" y="2860850"/>
            <a:ext cx="2052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Description</a:t>
            </a:r>
            <a:endParaRPr b="1" sz="2000">
              <a:solidFill>
                <a:schemeClr val="lt2"/>
              </a:solidFill>
              <a:latin typeface="Raleway"/>
              <a:ea typeface="Raleway"/>
              <a:cs typeface="Raleway"/>
              <a:sym typeface="Raleway"/>
            </a:endParaRPr>
          </a:p>
        </p:txBody>
      </p:sp>
      <p:sp>
        <p:nvSpPr>
          <p:cNvPr id="3058" name="Google Shape;3058;p67"/>
          <p:cNvSpPr txBox="1"/>
          <p:nvPr/>
        </p:nvSpPr>
        <p:spPr>
          <a:xfrm>
            <a:off x="4988700" y="3270125"/>
            <a:ext cx="2717100" cy="140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Oxygen"/>
                <a:ea typeface="Oxygen"/>
                <a:cs typeface="Oxygen"/>
                <a:sym typeface="Oxygen"/>
              </a:rPr>
              <a:t>Mercury is the closest planet to the Sun and the smallest one in the Solar System—it’s only a bit larger than our Moon. The planet’s name has nothing to do with the liquid metal</a:t>
            </a:r>
            <a:endParaRPr>
              <a:solidFill>
                <a:schemeClr val="lt2"/>
              </a:solidFill>
              <a:latin typeface="Oxygen"/>
              <a:ea typeface="Oxygen"/>
              <a:cs typeface="Oxygen"/>
              <a:sym typeface="Oxygen"/>
            </a:endParaRPr>
          </a:p>
        </p:txBody>
      </p:sp>
      <p:sp>
        <p:nvSpPr>
          <p:cNvPr id="3059" name="Google Shape;3059;p67"/>
          <p:cNvSpPr txBox="1"/>
          <p:nvPr/>
        </p:nvSpPr>
        <p:spPr>
          <a:xfrm>
            <a:off x="1981596" y="1761238"/>
            <a:ext cx="2052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Channel</a:t>
            </a:r>
            <a:endParaRPr b="1" sz="2000">
              <a:solidFill>
                <a:schemeClr val="accent2"/>
              </a:solidFill>
              <a:latin typeface="Raleway"/>
              <a:ea typeface="Raleway"/>
              <a:cs typeface="Raleway"/>
              <a:sym typeface="Raleway"/>
            </a:endParaRPr>
          </a:p>
        </p:txBody>
      </p:sp>
      <p:sp>
        <p:nvSpPr>
          <p:cNvPr id="3060" name="Google Shape;3060;p67"/>
          <p:cNvSpPr txBox="1"/>
          <p:nvPr/>
        </p:nvSpPr>
        <p:spPr>
          <a:xfrm>
            <a:off x="1981613" y="2178413"/>
            <a:ext cx="22785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Social media</a:t>
            </a:r>
            <a:endParaRPr>
              <a:solidFill>
                <a:schemeClr val="lt2"/>
              </a:solidFill>
              <a:latin typeface="Oxygen"/>
              <a:ea typeface="Oxygen"/>
              <a:cs typeface="Oxygen"/>
              <a:sym typeface="Oxygen"/>
            </a:endParaRPr>
          </a:p>
        </p:txBody>
      </p:sp>
      <p:grpSp>
        <p:nvGrpSpPr>
          <p:cNvPr id="3061" name="Google Shape;3061;p67"/>
          <p:cNvGrpSpPr/>
          <p:nvPr/>
        </p:nvGrpSpPr>
        <p:grpSpPr>
          <a:xfrm>
            <a:off x="1383127" y="1965989"/>
            <a:ext cx="376300" cy="349962"/>
            <a:chOff x="6557875" y="2641525"/>
            <a:chExt cx="348975" cy="324550"/>
          </a:xfrm>
        </p:grpSpPr>
        <p:sp>
          <p:nvSpPr>
            <p:cNvPr id="3062" name="Google Shape;3062;p67"/>
            <p:cNvSpPr/>
            <p:nvPr/>
          </p:nvSpPr>
          <p:spPr>
            <a:xfrm>
              <a:off x="6557875" y="2641525"/>
              <a:ext cx="348975" cy="324550"/>
            </a:xfrm>
            <a:custGeom>
              <a:rect b="b" l="l" r="r" t="t"/>
              <a:pathLst>
                <a:path extrusionOk="0" h="12982" w="13959">
                  <a:moveTo>
                    <a:pt x="6980" y="1"/>
                  </a:moveTo>
                  <a:cubicBezTo>
                    <a:pt x="3118" y="1"/>
                    <a:pt x="1" y="3095"/>
                    <a:pt x="1" y="6980"/>
                  </a:cubicBezTo>
                  <a:cubicBezTo>
                    <a:pt x="1" y="9306"/>
                    <a:pt x="1164" y="11446"/>
                    <a:pt x="3118" y="12796"/>
                  </a:cubicBezTo>
                  <a:lnTo>
                    <a:pt x="3490" y="12121"/>
                  </a:lnTo>
                  <a:cubicBezTo>
                    <a:pt x="1862" y="10958"/>
                    <a:pt x="792" y="9004"/>
                    <a:pt x="792" y="6980"/>
                  </a:cubicBezTo>
                  <a:cubicBezTo>
                    <a:pt x="792" y="3583"/>
                    <a:pt x="3607" y="768"/>
                    <a:pt x="6980" y="768"/>
                  </a:cubicBezTo>
                  <a:cubicBezTo>
                    <a:pt x="10376" y="768"/>
                    <a:pt x="13098" y="3583"/>
                    <a:pt x="13098" y="6980"/>
                  </a:cubicBezTo>
                  <a:cubicBezTo>
                    <a:pt x="13098" y="8725"/>
                    <a:pt x="12424" y="10376"/>
                    <a:pt x="11167" y="11539"/>
                  </a:cubicBezTo>
                  <a:lnTo>
                    <a:pt x="11167" y="10469"/>
                  </a:lnTo>
                  <a:lnTo>
                    <a:pt x="10376" y="10376"/>
                  </a:lnTo>
                  <a:lnTo>
                    <a:pt x="10190" y="12796"/>
                  </a:lnTo>
                  <a:lnTo>
                    <a:pt x="12610" y="12982"/>
                  </a:lnTo>
                  <a:lnTo>
                    <a:pt x="12703" y="12214"/>
                  </a:lnTo>
                  <a:lnTo>
                    <a:pt x="11749" y="12121"/>
                  </a:lnTo>
                  <a:cubicBezTo>
                    <a:pt x="13098" y="10748"/>
                    <a:pt x="13959" y="8911"/>
                    <a:pt x="13959" y="6980"/>
                  </a:cubicBezTo>
                  <a:cubicBezTo>
                    <a:pt x="13959" y="3095"/>
                    <a:pt x="10865" y="1"/>
                    <a:pt x="69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7"/>
            <p:cNvSpPr/>
            <p:nvPr/>
          </p:nvSpPr>
          <p:spPr>
            <a:xfrm>
              <a:off x="6766675" y="2704350"/>
              <a:ext cx="77375" cy="97150"/>
            </a:xfrm>
            <a:custGeom>
              <a:rect b="b" l="l" r="r" t="t"/>
              <a:pathLst>
                <a:path extrusionOk="0" h="3886" w="3095">
                  <a:moveTo>
                    <a:pt x="0" y="0"/>
                  </a:moveTo>
                  <a:lnTo>
                    <a:pt x="0" y="0"/>
                  </a:lnTo>
                  <a:cubicBezTo>
                    <a:pt x="93" y="93"/>
                    <a:pt x="93" y="210"/>
                    <a:pt x="186" y="303"/>
                  </a:cubicBezTo>
                  <a:cubicBezTo>
                    <a:pt x="675" y="977"/>
                    <a:pt x="1350" y="2140"/>
                    <a:pt x="1443" y="3885"/>
                  </a:cubicBezTo>
                  <a:lnTo>
                    <a:pt x="3094" y="3885"/>
                  </a:lnTo>
                  <a:cubicBezTo>
                    <a:pt x="2908" y="2140"/>
                    <a:pt x="1652" y="58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7"/>
            <p:cNvSpPr/>
            <p:nvPr/>
          </p:nvSpPr>
          <p:spPr>
            <a:xfrm>
              <a:off x="6681750" y="2709575"/>
              <a:ext cx="41325" cy="91925"/>
            </a:xfrm>
            <a:custGeom>
              <a:rect b="b" l="l" r="r" t="t"/>
              <a:pathLst>
                <a:path extrusionOk="0" h="3677" w="1653">
                  <a:moveTo>
                    <a:pt x="1653" y="1"/>
                  </a:moveTo>
                  <a:cubicBezTo>
                    <a:pt x="1443" y="187"/>
                    <a:pt x="1257" y="373"/>
                    <a:pt x="1071" y="582"/>
                  </a:cubicBezTo>
                  <a:cubicBezTo>
                    <a:pt x="396" y="1443"/>
                    <a:pt x="94" y="2513"/>
                    <a:pt x="1" y="3676"/>
                  </a:cubicBezTo>
                  <a:lnTo>
                    <a:pt x="1653" y="3676"/>
                  </a:lnTo>
                  <a:lnTo>
                    <a:pt x="1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7"/>
            <p:cNvSpPr/>
            <p:nvPr/>
          </p:nvSpPr>
          <p:spPr>
            <a:xfrm>
              <a:off x="6681750" y="2822975"/>
              <a:ext cx="41325" cy="90175"/>
            </a:xfrm>
            <a:custGeom>
              <a:rect b="b" l="l" r="r" t="t"/>
              <a:pathLst>
                <a:path extrusionOk="0" h="3607" w="1653">
                  <a:moveTo>
                    <a:pt x="1" y="1"/>
                  </a:moveTo>
                  <a:cubicBezTo>
                    <a:pt x="94" y="1955"/>
                    <a:pt x="978" y="3025"/>
                    <a:pt x="1653" y="3607"/>
                  </a:cubicBezTo>
                  <a:lnTo>
                    <a:pt x="1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7"/>
            <p:cNvSpPr/>
            <p:nvPr/>
          </p:nvSpPr>
          <p:spPr>
            <a:xfrm>
              <a:off x="6742250" y="2822975"/>
              <a:ext cx="41325" cy="90175"/>
            </a:xfrm>
            <a:custGeom>
              <a:rect b="b" l="l" r="r" t="t"/>
              <a:pathLst>
                <a:path extrusionOk="0" h="3607" w="1653">
                  <a:moveTo>
                    <a:pt x="0" y="1"/>
                  </a:moveTo>
                  <a:lnTo>
                    <a:pt x="0" y="3607"/>
                  </a:lnTo>
                  <a:cubicBezTo>
                    <a:pt x="186" y="3490"/>
                    <a:pt x="396" y="3304"/>
                    <a:pt x="489" y="3118"/>
                  </a:cubicBezTo>
                  <a:cubicBezTo>
                    <a:pt x="1163" y="2234"/>
                    <a:pt x="1559" y="1164"/>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7"/>
            <p:cNvSpPr/>
            <p:nvPr/>
          </p:nvSpPr>
          <p:spPr>
            <a:xfrm>
              <a:off x="6742250" y="2709575"/>
              <a:ext cx="41325" cy="91925"/>
            </a:xfrm>
            <a:custGeom>
              <a:rect b="b" l="l" r="r" t="t"/>
              <a:pathLst>
                <a:path extrusionOk="0" h="3677" w="1653">
                  <a:moveTo>
                    <a:pt x="0" y="1"/>
                  </a:moveTo>
                  <a:lnTo>
                    <a:pt x="0" y="3676"/>
                  </a:lnTo>
                  <a:lnTo>
                    <a:pt x="1652" y="3676"/>
                  </a:lnTo>
                  <a:cubicBezTo>
                    <a:pt x="1466" y="1745"/>
                    <a:pt x="582" y="58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7"/>
            <p:cNvSpPr/>
            <p:nvPr/>
          </p:nvSpPr>
          <p:spPr>
            <a:xfrm>
              <a:off x="6621275" y="2704350"/>
              <a:ext cx="77375" cy="97150"/>
            </a:xfrm>
            <a:custGeom>
              <a:rect b="b" l="l" r="r" t="t"/>
              <a:pathLst>
                <a:path extrusionOk="0" h="3886" w="3095">
                  <a:moveTo>
                    <a:pt x="3095" y="0"/>
                  </a:moveTo>
                  <a:lnTo>
                    <a:pt x="3095" y="0"/>
                  </a:lnTo>
                  <a:cubicBezTo>
                    <a:pt x="1350" y="582"/>
                    <a:pt x="187" y="2140"/>
                    <a:pt x="0" y="3885"/>
                  </a:cubicBezTo>
                  <a:lnTo>
                    <a:pt x="1536" y="3885"/>
                  </a:lnTo>
                  <a:cubicBezTo>
                    <a:pt x="1652" y="2140"/>
                    <a:pt x="2327" y="977"/>
                    <a:pt x="2908" y="303"/>
                  </a:cubicBezTo>
                  <a:cubicBezTo>
                    <a:pt x="2908" y="210"/>
                    <a:pt x="3001" y="93"/>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7"/>
            <p:cNvSpPr/>
            <p:nvPr/>
          </p:nvSpPr>
          <p:spPr>
            <a:xfrm>
              <a:off x="6621275" y="2822975"/>
              <a:ext cx="77375" cy="94825"/>
            </a:xfrm>
            <a:custGeom>
              <a:rect b="b" l="l" r="r" t="t"/>
              <a:pathLst>
                <a:path extrusionOk="0" h="3793" w="3095">
                  <a:moveTo>
                    <a:pt x="0" y="1"/>
                  </a:moveTo>
                  <a:cubicBezTo>
                    <a:pt x="183" y="1717"/>
                    <a:pt x="1312" y="3253"/>
                    <a:pt x="3009" y="3768"/>
                  </a:cubicBezTo>
                  <a:lnTo>
                    <a:pt x="3009" y="3768"/>
                  </a:lnTo>
                  <a:cubicBezTo>
                    <a:pt x="2952" y="3734"/>
                    <a:pt x="2908" y="3671"/>
                    <a:pt x="2908" y="3607"/>
                  </a:cubicBezTo>
                  <a:cubicBezTo>
                    <a:pt x="2327" y="2909"/>
                    <a:pt x="1652" y="1746"/>
                    <a:pt x="1536" y="1"/>
                  </a:cubicBezTo>
                  <a:close/>
                  <a:moveTo>
                    <a:pt x="3009" y="3768"/>
                  </a:moveTo>
                  <a:cubicBezTo>
                    <a:pt x="3036" y="3784"/>
                    <a:pt x="3065" y="3793"/>
                    <a:pt x="3095" y="3793"/>
                  </a:cubicBezTo>
                  <a:cubicBezTo>
                    <a:pt x="3066" y="3785"/>
                    <a:pt x="3038" y="3777"/>
                    <a:pt x="3009" y="376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7"/>
            <p:cNvSpPr/>
            <p:nvPr/>
          </p:nvSpPr>
          <p:spPr>
            <a:xfrm>
              <a:off x="6766675" y="2822975"/>
              <a:ext cx="77375" cy="94825"/>
            </a:xfrm>
            <a:custGeom>
              <a:rect b="b" l="l" r="r" t="t"/>
              <a:pathLst>
                <a:path extrusionOk="0" h="3793" w="3095">
                  <a:moveTo>
                    <a:pt x="1443" y="1"/>
                  </a:moveTo>
                  <a:cubicBezTo>
                    <a:pt x="1350" y="1746"/>
                    <a:pt x="675" y="2909"/>
                    <a:pt x="186" y="3607"/>
                  </a:cubicBezTo>
                  <a:cubicBezTo>
                    <a:pt x="118" y="3676"/>
                    <a:pt x="100" y="3744"/>
                    <a:pt x="58" y="3776"/>
                  </a:cubicBezTo>
                  <a:lnTo>
                    <a:pt x="58" y="3776"/>
                  </a:lnTo>
                  <a:cubicBezTo>
                    <a:pt x="1681" y="3268"/>
                    <a:pt x="2911" y="1725"/>
                    <a:pt x="3094" y="1"/>
                  </a:cubicBezTo>
                  <a:close/>
                  <a:moveTo>
                    <a:pt x="58" y="3776"/>
                  </a:moveTo>
                  <a:lnTo>
                    <a:pt x="58" y="3776"/>
                  </a:lnTo>
                  <a:cubicBezTo>
                    <a:pt x="39" y="3781"/>
                    <a:pt x="19" y="3787"/>
                    <a:pt x="0" y="3793"/>
                  </a:cubicBezTo>
                  <a:cubicBezTo>
                    <a:pt x="25" y="3793"/>
                    <a:pt x="43" y="3787"/>
                    <a:pt x="58" y="37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4" name="Shape 3074"/>
        <p:cNvGrpSpPr/>
        <p:nvPr/>
      </p:nvGrpSpPr>
      <p:grpSpPr>
        <a:xfrm>
          <a:off x="0" y="0"/>
          <a:ext cx="0" cy="0"/>
          <a:chOff x="0" y="0"/>
          <a:chExt cx="0" cy="0"/>
        </a:xfrm>
      </p:grpSpPr>
      <p:sp>
        <p:nvSpPr>
          <p:cNvPr id="3075" name="Google Shape;3075;p68"/>
          <p:cNvSpPr txBox="1"/>
          <p:nvPr>
            <p:ph type="title"/>
          </p:nvPr>
        </p:nvSpPr>
        <p:spPr>
          <a:xfrm>
            <a:off x="1909050" y="445025"/>
            <a:ext cx="532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ADVERTISING CAMPAIGN 2</a:t>
            </a:r>
            <a:endParaRPr/>
          </a:p>
        </p:txBody>
      </p:sp>
      <p:sp>
        <p:nvSpPr>
          <p:cNvPr id="3076" name="Google Shape;3076;p68"/>
          <p:cNvSpPr/>
          <p:nvPr/>
        </p:nvSpPr>
        <p:spPr>
          <a:xfrm>
            <a:off x="1875763" y="1879775"/>
            <a:ext cx="3035700" cy="11115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8"/>
          <p:cNvSpPr/>
          <p:nvPr/>
        </p:nvSpPr>
        <p:spPr>
          <a:xfrm>
            <a:off x="1525300" y="20966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8"/>
          <p:cNvSpPr txBox="1"/>
          <p:nvPr/>
        </p:nvSpPr>
        <p:spPr>
          <a:xfrm>
            <a:off x="5256550" y="1734625"/>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Goals</a:t>
            </a:r>
            <a:endParaRPr b="1" sz="2000">
              <a:solidFill>
                <a:schemeClr val="lt2"/>
              </a:solidFill>
              <a:latin typeface="Raleway"/>
              <a:ea typeface="Raleway"/>
              <a:cs typeface="Raleway"/>
              <a:sym typeface="Raleway"/>
            </a:endParaRPr>
          </a:p>
        </p:txBody>
      </p:sp>
      <p:sp>
        <p:nvSpPr>
          <p:cNvPr id="3079" name="Google Shape;3079;p68"/>
          <p:cNvSpPr/>
          <p:nvPr/>
        </p:nvSpPr>
        <p:spPr>
          <a:xfrm>
            <a:off x="1875763" y="3746400"/>
            <a:ext cx="3035700" cy="639600"/>
          </a:xfrm>
          <a:prstGeom prst="roundRect">
            <a:avLst>
              <a:gd fmla="val 2527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8"/>
          <p:cNvSpPr txBox="1"/>
          <p:nvPr/>
        </p:nvSpPr>
        <p:spPr>
          <a:xfrm>
            <a:off x="2254362" y="3218688"/>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Raleway"/>
                <a:ea typeface="Raleway"/>
                <a:cs typeface="Raleway"/>
                <a:sym typeface="Raleway"/>
              </a:rPr>
              <a:t>Budget</a:t>
            </a:r>
            <a:endParaRPr b="1" sz="2000">
              <a:solidFill>
                <a:schemeClr val="lt2"/>
              </a:solidFill>
              <a:latin typeface="Raleway"/>
              <a:ea typeface="Raleway"/>
              <a:cs typeface="Raleway"/>
              <a:sym typeface="Raleway"/>
            </a:endParaRPr>
          </a:p>
        </p:txBody>
      </p:sp>
      <p:sp>
        <p:nvSpPr>
          <p:cNvPr id="3081" name="Google Shape;3081;p68"/>
          <p:cNvSpPr txBox="1"/>
          <p:nvPr/>
        </p:nvSpPr>
        <p:spPr>
          <a:xfrm>
            <a:off x="2282888" y="3789725"/>
            <a:ext cx="18270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3000">
                <a:solidFill>
                  <a:schemeClr val="accent2"/>
                </a:solidFill>
                <a:latin typeface="Raleway"/>
                <a:ea typeface="Raleway"/>
                <a:cs typeface="Raleway"/>
                <a:sym typeface="Raleway"/>
              </a:rPr>
              <a:t>500,000</a:t>
            </a:r>
            <a:endParaRPr sz="3000">
              <a:solidFill>
                <a:schemeClr val="accent2"/>
              </a:solidFill>
              <a:latin typeface="Oxygen"/>
              <a:ea typeface="Oxygen"/>
              <a:cs typeface="Oxygen"/>
              <a:sym typeface="Oxygen"/>
            </a:endParaRPr>
          </a:p>
        </p:txBody>
      </p:sp>
      <p:sp>
        <p:nvSpPr>
          <p:cNvPr id="3082" name="Google Shape;3082;p68"/>
          <p:cNvSpPr txBox="1"/>
          <p:nvPr/>
        </p:nvSpPr>
        <p:spPr>
          <a:xfrm>
            <a:off x="2282900" y="2030713"/>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Channel</a:t>
            </a:r>
            <a:endParaRPr b="1" sz="2000">
              <a:solidFill>
                <a:schemeClr val="accent2"/>
              </a:solidFill>
              <a:latin typeface="Raleway"/>
              <a:ea typeface="Raleway"/>
              <a:cs typeface="Raleway"/>
              <a:sym typeface="Raleway"/>
            </a:endParaRPr>
          </a:p>
        </p:txBody>
      </p:sp>
      <p:sp>
        <p:nvSpPr>
          <p:cNvPr id="3083" name="Google Shape;3083;p68"/>
          <p:cNvSpPr txBox="1"/>
          <p:nvPr/>
        </p:nvSpPr>
        <p:spPr>
          <a:xfrm>
            <a:off x="2282900" y="2447038"/>
            <a:ext cx="22785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Billboard</a:t>
            </a:r>
            <a:endParaRPr>
              <a:solidFill>
                <a:schemeClr val="lt2"/>
              </a:solidFill>
              <a:latin typeface="Oxygen"/>
              <a:ea typeface="Oxygen"/>
              <a:cs typeface="Oxygen"/>
              <a:sym typeface="Oxygen"/>
            </a:endParaRPr>
          </a:p>
        </p:txBody>
      </p:sp>
      <p:sp>
        <p:nvSpPr>
          <p:cNvPr id="3084" name="Google Shape;3084;p68"/>
          <p:cNvSpPr/>
          <p:nvPr/>
        </p:nvSpPr>
        <p:spPr>
          <a:xfrm>
            <a:off x="1684413" y="2255775"/>
            <a:ext cx="376300" cy="376300"/>
          </a:xfrm>
          <a:custGeom>
            <a:rect b="b" l="l" r="r" t="t"/>
            <a:pathLst>
              <a:path extrusionOk="0" h="13959" w="13959">
                <a:moveTo>
                  <a:pt x="6211" y="0"/>
                </a:moveTo>
                <a:lnTo>
                  <a:pt x="6211" y="3303"/>
                </a:lnTo>
                <a:lnTo>
                  <a:pt x="977" y="3303"/>
                </a:lnTo>
                <a:lnTo>
                  <a:pt x="0" y="4467"/>
                </a:lnTo>
                <a:lnTo>
                  <a:pt x="977" y="5537"/>
                </a:lnTo>
                <a:lnTo>
                  <a:pt x="6211" y="5537"/>
                </a:lnTo>
                <a:lnTo>
                  <a:pt x="6211" y="13190"/>
                </a:lnTo>
                <a:lnTo>
                  <a:pt x="3397" y="13190"/>
                </a:lnTo>
                <a:lnTo>
                  <a:pt x="3397" y="13958"/>
                </a:lnTo>
                <a:lnTo>
                  <a:pt x="10469" y="13958"/>
                </a:lnTo>
                <a:lnTo>
                  <a:pt x="10469" y="13190"/>
                </a:lnTo>
                <a:lnTo>
                  <a:pt x="7654" y="13190"/>
                </a:lnTo>
                <a:lnTo>
                  <a:pt x="7654" y="3303"/>
                </a:lnTo>
                <a:lnTo>
                  <a:pt x="12888" y="3303"/>
                </a:lnTo>
                <a:lnTo>
                  <a:pt x="13958" y="2140"/>
                </a:lnTo>
                <a:lnTo>
                  <a:pt x="12888" y="977"/>
                </a:lnTo>
                <a:lnTo>
                  <a:pt x="7654" y="977"/>
                </a:lnTo>
                <a:lnTo>
                  <a:pt x="76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8"/>
          <p:cNvSpPr/>
          <p:nvPr/>
        </p:nvSpPr>
        <p:spPr>
          <a:xfrm>
            <a:off x="5606988" y="2322975"/>
            <a:ext cx="1827000" cy="9717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8"/>
          <p:cNvSpPr/>
          <p:nvPr/>
        </p:nvSpPr>
        <p:spPr>
          <a:xfrm>
            <a:off x="5256525" y="24615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8"/>
          <p:cNvSpPr txBox="1"/>
          <p:nvPr/>
        </p:nvSpPr>
        <p:spPr>
          <a:xfrm>
            <a:off x="6014110" y="2379175"/>
            <a:ext cx="12906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+2,000</a:t>
            </a:r>
            <a:endParaRPr b="1" sz="2000">
              <a:solidFill>
                <a:schemeClr val="accent2"/>
              </a:solidFill>
              <a:latin typeface="Raleway"/>
              <a:ea typeface="Raleway"/>
              <a:cs typeface="Raleway"/>
              <a:sym typeface="Raleway"/>
            </a:endParaRPr>
          </a:p>
        </p:txBody>
      </p:sp>
      <p:sp>
        <p:nvSpPr>
          <p:cNvPr id="3088" name="Google Shape;3088;p68"/>
          <p:cNvSpPr txBox="1"/>
          <p:nvPr/>
        </p:nvSpPr>
        <p:spPr>
          <a:xfrm>
            <a:off x="6014118" y="2797925"/>
            <a:ext cx="12906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Followers</a:t>
            </a:r>
            <a:endParaRPr>
              <a:solidFill>
                <a:schemeClr val="lt2"/>
              </a:solidFill>
              <a:latin typeface="Oxygen"/>
              <a:ea typeface="Oxygen"/>
              <a:cs typeface="Oxygen"/>
              <a:sym typeface="Oxygen"/>
            </a:endParaRPr>
          </a:p>
        </p:txBody>
      </p:sp>
      <p:sp>
        <p:nvSpPr>
          <p:cNvPr id="3089" name="Google Shape;3089;p68"/>
          <p:cNvSpPr/>
          <p:nvPr/>
        </p:nvSpPr>
        <p:spPr>
          <a:xfrm>
            <a:off x="5606988" y="3414300"/>
            <a:ext cx="1827000" cy="9717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5256525" y="35528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txBox="1"/>
          <p:nvPr/>
        </p:nvSpPr>
        <p:spPr>
          <a:xfrm>
            <a:off x="6014110" y="3464175"/>
            <a:ext cx="12906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#1</a:t>
            </a:r>
            <a:endParaRPr b="1" sz="2000">
              <a:solidFill>
                <a:schemeClr val="accent2"/>
              </a:solidFill>
              <a:latin typeface="Raleway"/>
              <a:ea typeface="Raleway"/>
              <a:cs typeface="Raleway"/>
              <a:sym typeface="Raleway"/>
            </a:endParaRPr>
          </a:p>
        </p:txBody>
      </p:sp>
      <p:sp>
        <p:nvSpPr>
          <p:cNvPr id="3092" name="Google Shape;3092;p68"/>
          <p:cNvSpPr txBox="1"/>
          <p:nvPr/>
        </p:nvSpPr>
        <p:spPr>
          <a:xfrm>
            <a:off x="6014118" y="3882425"/>
            <a:ext cx="12906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Ranking</a:t>
            </a:r>
            <a:endParaRPr>
              <a:solidFill>
                <a:schemeClr val="lt2"/>
              </a:solidFill>
              <a:latin typeface="Oxygen"/>
              <a:ea typeface="Oxygen"/>
              <a:cs typeface="Oxygen"/>
              <a:sym typeface="Oxygen"/>
            </a:endParaRPr>
          </a:p>
        </p:txBody>
      </p:sp>
      <p:grpSp>
        <p:nvGrpSpPr>
          <p:cNvPr id="3093" name="Google Shape;3093;p68"/>
          <p:cNvGrpSpPr/>
          <p:nvPr/>
        </p:nvGrpSpPr>
        <p:grpSpPr>
          <a:xfrm>
            <a:off x="5536977" y="2620657"/>
            <a:ext cx="133601" cy="376327"/>
            <a:chOff x="5157400" y="2037825"/>
            <a:chExt cx="123900" cy="349000"/>
          </a:xfrm>
        </p:grpSpPr>
        <p:sp>
          <p:nvSpPr>
            <p:cNvPr id="3094" name="Google Shape;3094;p68"/>
            <p:cNvSpPr/>
            <p:nvPr/>
          </p:nvSpPr>
          <p:spPr>
            <a:xfrm>
              <a:off x="5157400" y="2159400"/>
              <a:ext cx="123900" cy="104125"/>
            </a:xfrm>
            <a:custGeom>
              <a:rect b="b" l="l" r="r" t="t"/>
              <a:pathLst>
                <a:path extrusionOk="0" h="4165" w="4956">
                  <a:moveTo>
                    <a:pt x="2513" y="1070"/>
                  </a:moveTo>
                  <a:cubicBezTo>
                    <a:pt x="3094" y="1070"/>
                    <a:pt x="3583" y="1442"/>
                    <a:pt x="3583" y="2024"/>
                  </a:cubicBezTo>
                  <a:cubicBezTo>
                    <a:pt x="3583" y="2606"/>
                    <a:pt x="3094" y="3094"/>
                    <a:pt x="2513" y="3094"/>
                  </a:cubicBezTo>
                  <a:cubicBezTo>
                    <a:pt x="1931" y="3094"/>
                    <a:pt x="1466" y="2606"/>
                    <a:pt x="1466" y="2024"/>
                  </a:cubicBezTo>
                  <a:cubicBezTo>
                    <a:pt x="1466" y="1442"/>
                    <a:pt x="1931" y="1070"/>
                    <a:pt x="2513" y="1070"/>
                  </a:cubicBezTo>
                  <a:close/>
                  <a:moveTo>
                    <a:pt x="0" y="0"/>
                  </a:moveTo>
                  <a:lnTo>
                    <a:pt x="0" y="4164"/>
                  </a:lnTo>
                  <a:lnTo>
                    <a:pt x="4955" y="4164"/>
                  </a:lnTo>
                  <a:lnTo>
                    <a:pt x="49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8"/>
            <p:cNvSpPr/>
            <p:nvPr/>
          </p:nvSpPr>
          <p:spPr>
            <a:xfrm>
              <a:off x="5169600" y="2282675"/>
              <a:ext cx="101800" cy="104150"/>
            </a:xfrm>
            <a:custGeom>
              <a:rect b="b" l="l" r="r" t="t"/>
              <a:pathLst>
                <a:path extrusionOk="0" h="4166" w="4072">
                  <a:moveTo>
                    <a:pt x="1" y="1"/>
                  </a:moveTo>
                  <a:lnTo>
                    <a:pt x="1" y="4165"/>
                  </a:lnTo>
                  <a:lnTo>
                    <a:pt x="769" y="4165"/>
                  </a:lnTo>
                  <a:lnTo>
                    <a:pt x="769" y="1071"/>
                  </a:lnTo>
                  <a:lnTo>
                    <a:pt x="1653" y="1071"/>
                  </a:lnTo>
                  <a:lnTo>
                    <a:pt x="1653" y="4165"/>
                  </a:lnTo>
                  <a:lnTo>
                    <a:pt x="2420" y="4165"/>
                  </a:lnTo>
                  <a:lnTo>
                    <a:pt x="2420" y="1071"/>
                  </a:lnTo>
                  <a:lnTo>
                    <a:pt x="3188" y="1071"/>
                  </a:lnTo>
                  <a:lnTo>
                    <a:pt x="3188" y="4165"/>
                  </a:lnTo>
                  <a:lnTo>
                    <a:pt x="4072" y="4165"/>
                  </a:lnTo>
                  <a:lnTo>
                    <a:pt x="4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8"/>
            <p:cNvSpPr/>
            <p:nvPr/>
          </p:nvSpPr>
          <p:spPr>
            <a:xfrm>
              <a:off x="5169600" y="2037825"/>
              <a:ext cx="101800" cy="101825"/>
            </a:xfrm>
            <a:custGeom>
              <a:rect b="b" l="l" r="r" t="t"/>
              <a:pathLst>
                <a:path extrusionOk="0" h="4073" w="4072">
                  <a:moveTo>
                    <a:pt x="1653" y="1"/>
                  </a:moveTo>
                  <a:lnTo>
                    <a:pt x="1653" y="978"/>
                  </a:lnTo>
                  <a:lnTo>
                    <a:pt x="489" y="2327"/>
                  </a:lnTo>
                  <a:lnTo>
                    <a:pt x="489" y="3118"/>
                  </a:lnTo>
                  <a:lnTo>
                    <a:pt x="1" y="3118"/>
                  </a:lnTo>
                  <a:lnTo>
                    <a:pt x="1" y="4072"/>
                  </a:lnTo>
                  <a:lnTo>
                    <a:pt x="4072" y="4072"/>
                  </a:lnTo>
                  <a:lnTo>
                    <a:pt x="4072" y="3118"/>
                  </a:lnTo>
                  <a:lnTo>
                    <a:pt x="3490" y="3118"/>
                  </a:lnTo>
                  <a:lnTo>
                    <a:pt x="3490" y="2327"/>
                  </a:lnTo>
                  <a:lnTo>
                    <a:pt x="2420" y="978"/>
                  </a:lnTo>
                  <a:lnTo>
                    <a:pt x="24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68"/>
          <p:cNvGrpSpPr/>
          <p:nvPr/>
        </p:nvGrpSpPr>
        <p:grpSpPr>
          <a:xfrm>
            <a:off x="5454836" y="3724716"/>
            <a:ext cx="297907" cy="376515"/>
            <a:chOff x="4330950" y="2057425"/>
            <a:chExt cx="276275" cy="349175"/>
          </a:xfrm>
        </p:grpSpPr>
        <p:sp>
          <p:nvSpPr>
            <p:cNvPr id="3098" name="Google Shape;3098;p68"/>
            <p:cNvSpPr/>
            <p:nvPr/>
          </p:nvSpPr>
          <p:spPr>
            <a:xfrm>
              <a:off x="4372250" y="2222200"/>
              <a:ext cx="228000" cy="184400"/>
            </a:xfrm>
            <a:custGeom>
              <a:rect b="b" l="l" r="r" t="t"/>
              <a:pathLst>
                <a:path extrusionOk="0" h="7376" w="9120">
                  <a:moveTo>
                    <a:pt x="977" y="1"/>
                  </a:moveTo>
                  <a:cubicBezTo>
                    <a:pt x="396" y="768"/>
                    <a:pt x="0" y="1745"/>
                    <a:pt x="0" y="2815"/>
                  </a:cubicBezTo>
                  <a:cubicBezTo>
                    <a:pt x="0" y="5328"/>
                    <a:pt x="2047" y="7375"/>
                    <a:pt x="4560" y="7375"/>
                  </a:cubicBezTo>
                  <a:cubicBezTo>
                    <a:pt x="7072" y="7375"/>
                    <a:pt x="9119" y="5328"/>
                    <a:pt x="9119" y="2815"/>
                  </a:cubicBezTo>
                  <a:cubicBezTo>
                    <a:pt x="9119" y="1745"/>
                    <a:pt x="8817" y="768"/>
                    <a:pt x="8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8"/>
            <p:cNvSpPr/>
            <p:nvPr/>
          </p:nvSpPr>
          <p:spPr>
            <a:xfrm>
              <a:off x="4330950" y="2057425"/>
              <a:ext cx="162275" cy="143275"/>
            </a:xfrm>
            <a:custGeom>
              <a:rect b="b" l="l" r="r" t="t"/>
              <a:pathLst>
                <a:path extrusionOk="0" h="5731" w="6491">
                  <a:moveTo>
                    <a:pt x="3541" y="0"/>
                  </a:moveTo>
                  <a:cubicBezTo>
                    <a:pt x="3171" y="0"/>
                    <a:pt x="2793" y="63"/>
                    <a:pt x="2420" y="194"/>
                  </a:cubicBezTo>
                  <a:cubicBezTo>
                    <a:pt x="884" y="776"/>
                    <a:pt x="0" y="2520"/>
                    <a:pt x="489" y="4079"/>
                  </a:cubicBezTo>
                  <a:cubicBezTo>
                    <a:pt x="675" y="3870"/>
                    <a:pt x="884" y="3777"/>
                    <a:pt x="1164" y="3684"/>
                  </a:cubicBezTo>
                  <a:cubicBezTo>
                    <a:pt x="1408" y="3591"/>
                    <a:pt x="1629" y="3544"/>
                    <a:pt x="1835" y="3544"/>
                  </a:cubicBezTo>
                  <a:cubicBezTo>
                    <a:pt x="2042" y="3544"/>
                    <a:pt x="2234" y="3591"/>
                    <a:pt x="2420" y="3684"/>
                  </a:cubicBezTo>
                  <a:cubicBezTo>
                    <a:pt x="2629" y="3404"/>
                    <a:pt x="2815" y="3195"/>
                    <a:pt x="3118" y="3009"/>
                  </a:cubicBezTo>
                  <a:lnTo>
                    <a:pt x="4072" y="5731"/>
                  </a:lnTo>
                  <a:lnTo>
                    <a:pt x="4956" y="5731"/>
                  </a:lnTo>
                  <a:lnTo>
                    <a:pt x="3792" y="2707"/>
                  </a:lnTo>
                  <a:cubicBezTo>
                    <a:pt x="4165" y="2707"/>
                    <a:pt x="4467" y="2707"/>
                    <a:pt x="4746" y="2916"/>
                  </a:cubicBezTo>
                  <a:cubicBezTo>
                    <a:pt x="4956" y="2520"/>
                    <a:pt x="5235" y="2125"/>
                    <a:pt x="5630" y="2032"/>
                  </a:cubicBezTo>
                  <a:cubicBezTo>
                    <a:pt x="5828" y="1966"/>
                    <a:pt x="6037" y="1900"/>
                    <a:pt x="6241" y="1900"/>
                  </a:cubicBezTo>
                  <a:cubicBezTo>
                    <a:pt x="6325" y="1900"/>
                    <a:pt x="6409" y="1912"/>
                    <a:pt x="6491" y="1939"/>
                  </a:cubicBezTo>
                  <a:cubicBezTo>
                    <a:pt x="5969" y="733"/>
                    <a:pt x="4806" y="0"/>
                    <a:pt x="3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8"/>
            <p:cNvSpPr/>
            <p:nvPr/>
          </p:nvSpPr>
          <p:spPr>
            <a:xfrm>
              <a:off x="4519975" y="2105875"/>
              <a:ext cx="87250" cy="94825"/>
            </a:xfrm>
            <a:custGeom>
              <a:rect b="b" l="l" r="r" t="t"/>
              <a:pathLst>
                <a:path extrusionOk="0" h="3793" w="3490">
                  <a:moveTo>
                    <a:pt x="1373" y="1"/>
                  </a:moveTo>
                  <a:lnTo>
                    <a:pt x="0" y="3793"/>
                  </a:lnTo>
                  <a:lnTo>
                    <a:pt x="884" y="3793"/>
                  </a:lnTo>
                  <a:lnTo>
                    <a:pt x="1745" y="1257"/>
                  </a:lnTo>
                  <a:lnTo>
                    <a:pt x="3001" y="2141"/>
                  </a:lnTo>
                  <a:lnTo>
                    <a:pt x="3490" y="1350"/>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4" name="Shape 3104"/>
        <p:cNvGrpSpPr/>
        <p:nvPr/>
      </p:nvGrpSpPr>
      <p:grpSpPr>
        <a:xfrm>
          <a:off x="0" y="0"/>
          <a:ext cx="0" cy="0"/>
          <a:chOff x="0" y="0"/>
          <a:chExt cx="0" cy="0"/>
        </a:xfrm>
      </p:grpSpPr>
      <p:sp>
        <p:nvSpPr>
          <p:cNvPr id="3105" name="Google Shape;3105;p69"/>
          <p:cNvSpPr/>
          <p:nvPr/>
        </p:nvSpPr>
        <p:spPr>
          <a:xfrm>
            <a:off x="3127862" y="2188925"/>
            <a:ext cx="2471400" cy="984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9"/>
          <p:cNvSpPr txBox="1"/>
          <p:nvPr>
            <p:ph type="title"/>
          </p:nvPr>
        </p:nvSpPr>
        <p:spPr>
          <a:xfrm>
            <a:off x="5111950" y="445025"/>
            <a:ext cx="33171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 OUTREACH</a:t>
            </a:r>
            <a:endParaRPr/>
          </a:p>
        </p:txBody>
      </p:sp>
      <p:sp>
        <p:nvSpPr>
          <p:cNvPr id="3107" name="Google Shape;3107;p69"/>
          <p:cNvSpPr/>
          <p:nvPr/>
        </p:nvSpPr>
        <p:spPr>
          <a:xfrm>
            <a:off x="1005253" y="2036900"/>
            <a:ext cx="1850700" cy="456000"/>
          </a:xfrm>
          <a:prstGeom prst="roundRect">
            <a:avLst>
              <a:gd fmla="val 2768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9"/>
          <p:cNvSpPr/>
          <p:nvPr/>
        </p:nvSpPr>
        <p:spPr>
          <a:xfrm>
            <a:off x="779988" y="2001059"/>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9"/>
          <p:cNvSpPr txBox="1"/>
          <p:nvPr/>
        </p:nvSpPr>
        <p:spPr>
          <a:xfrm>
            <a:off x="1307707" y="2093750"/>
            <a:ext cx="1232700" cy="34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Social media</a:t>
            </a:r>
            <a:endParaRPr>
              <a:solidFill>
                <a:schemeClr val="lt2"/>
              </a:solidFill>
              <a:latin typeface="Oxygen"/>
              <a:ea typeface="Oxygen"/>
              <a:cs typeface="Oxygen"/>
              <a:sym typeface="Oxygen"/>
            </a:endParaRPr>
          </a:p>
        </p:txBody>
      </p:sp>
      <p:sp>
        <p:nvSpPr>
          <p:cNvPr id="3110" name="Google Shape;3110;p69"/>
          <p:cNvSpPr txBox="1"/>
          <p:nvPr/>
        </p:nvSpPr>
        <p:spPr>
          <a:xfrm>
            <a:off x="720000" y="1263463"/>
            <a:ext cx="21762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C</a:t>
            </a:r>
            <a:r>
              <a:rPr b="1" lang="en" sz="2000">
                <a:solidFill>
                  <a:schemeClr val="accent2"/>
                </a:solidFill>
                <a:latin typeface="Raleway"/>
                <a:ea typeface="Raleway"/>
                <a:cs typeface="Raleway"/>
                <a:sym typeface="Raleway"/>
              </a:rPr>
              <a:t>hannels</a:t>
            </a:r>
            <a:endParaRPr b="1" sz="2000">
              <a:solidFill>
                <a:schemeClr val="accent2"/>
              </a:solidFill>
              <a:latin typeface="Raleway"/>
              <a:ea typeface="Raleway"/>
              <a:cs typeface="Raleway"/>
              <a:sym typeface="Raleway"/>
            </a:endParaRPr>
          </a:p>
        </p:txBody>
      </p:sp>
      <p:sp>
        <p:nvSpPr>
          <p:cNvPr id="3111" name="Google Shape;3111;p69"/>
          <p:cNvSpPr txBox="1"/>
          <p:nvPr/>
        </p:nvSpPr>
        <p:spPr>
          <a:xfrm>
            <a:off x="5830894" y="1263463"/>
            <a:ext cx="21762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Goals</a:t>
            </a:r>
            <a:endParaRPr b="1" sz="2000">
              <a:solidFill>
                <a:schemeClr val="accent2"/>
              </a:solidFill>
              <a:latin typeface="Raleway"/>
              <a:ea typeface="Raleway"/>
              <a:cs typeface="Raleway"/>
              <a:sym typeface="Raleway"/>
            </a:endParaRPr>
          </a:p>
        </p:txBody>
      </p:sp>
      <p:grpSp>
        <p:nvGrpSpPr>
          <p:cNvPr id="3112" name="Google Shape;3112;p69"/>
          <p:cNvGrpSpPr/>
          <p:nvPr/>
        </p:nvGrpSpPr>
        <p:grpSpPr>
          <a:xfrm>
            <a:off x="5871154" y="1943177"/>
            <a:ext cx="694507" cy="694592"/>
            <a:chOff x="4049800" y="640400"/>
            <a:chExt cx="858900" cy="858900"/>
          </a:xfrm>
        </p:grpSpPr>
        <p:sp>
          <p:nvSpPr>
            <p:cNvPr id="3113" name="Google Shape;3113;p69"/>
            <p:cNvSpPr/>
            <p:nvPr/>
          </p:nvSpPr>
          <p:spPr>
            <a:xfrm>
              <a:off x="4049800" y="640400"/>
              <a:ext cx="858900" cy="858900"/>
            </a:xfrm>
            <a:prstGeom prst="donut">
              <a:avLst>
                <a:gd fmla="val 25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9"/>
            <p:cNvSpPr/>
            <p:nvPr/>
          </p:nvSpPr>
          <p:spPr>
            <a:xfrm>
              <a:off x="4049800" y="640400"/>
              <a:ext cx="858900" cy="858900"/>
            </a:xfrm>
            <a:prstGeom prst="blockArc">
              <a:avLst>
                <a:gd fmla="val 16226728" name="adj1"/>
                <a:gd fmla="val 6899132" name="adj2"/>
                <a:gd fmla="val 25079"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69"/>
          <p:cNvSpPr txBox="1"/>
          <p:nvPr/>
        </p:nvSpPr>
        <p:spPr>
          <a:xfrm>
            <a:off x="6638375" y="1863600"/>
            <a:ext cx="859500" cy="33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2"/>
                </a:solidFill>
                <a:latin typeface="Raleway"/>
                <a:ea typeface="Raleway"/>
                <a:cs typeface="Raleway"/>
                <a:sym typeface="Raleway"/>
              </a:rPr>
              <a:t>55</a:t>
            </a:r>
            <a:r>
              <a:rPr b="1" lang="en" sz="1800">
                <a:solidFill>
                  <a:schemeClr val="accent2"/>
                </a:solidFill>
                <a:latin typeface="Raleway"/>
                <a:ea typeface="Raleway"/>
                <a:cs typeface="Raleway"/>
                <a:sym typeface="Raleway"/>
              </a:rPr>
              <a:t>%</a:t>
            </a:r>
            <a:endParaRPr b="1" sz="1800">
              <a:solidFill>
                <a:schemeClr val="accent2"/>
              </a:solidFill>
              <a:latin typeface="Raleway"/>
              <a:ea typeface="Raleway"/>
              <a:cs typeface="Raleway"/>
              <a:sym typeface="Raleway"/>
            </a:endParaRPr>
          </a:p>
        </p:txBody>
      </p:sp>
      <p:sp>
        <p:nvSpPr>
          <p:cNvPr id="3116" name="Google Shape;3116;p69"/>
          <p:cNvSpPr txBox="1"/>
          <p:nvPr>
            <p:ph idx="4294967295" type="subTitle"/>
          </p:nvPr>
        </p:nvSpPr>
        <p:spPr>
          <a:xfrm>
            <a:off x="6638375" y="2141650"/>
            <a:ext cx="1816500" cy="60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smallest </a:t>
            </a:r>
            <a:r>
              <a:rPr lang="en"/>
              <a:t>planet</a:t>
            </a:r>
            <a:endParaRPr/>
          </a:p>
        </p:txBody>
      </p:sp>
      <p:sp>
        <p:nvSpPr>
          <p:cNvPr id="3117" name="Google Shape;3117;p69"/>
          <p:cNvSpPr txBox="1"/>
          <p:nvPr/>
        </p:nvSpPr>
        <p:spPr>
          <a:xfrm>
            <a:off x="6638375" y="2891700"/>
            <a:ext cx="859500" cy="33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2"/>
                </a:solidFill>
                <a:latin typeface="Raleway"/>
                <a:ea typeface="Raleway"/>
                <a:cs typeface="Raleway"/>
                <a:sym typeface="Raleway"/>
              </a:rPr>
              <a:t>70</a:t>
            </a:r>
            <a:r>
              <a:rPr b="1" lang="en" sz="1800">
                <a:solidFill>
                  <a:schemeClr val="accent2"/>
                </a:solidFill>
                <a:latin typeface="Raleway"/>
                <a:ea typeface="Raleway"/>
                <a:cs typeface="Raleway"/>
                <a:sym typeface="Raleway"/>
              </a:rPr>
              <a:t>%</a:t>
            </a:r>
            <a:endParaRPr b="1" sz="1800">
              <a:solidFill>
                <a:schemeClr val="accent2"/>
              </a:solidFill>
              <a:latin typeface="Raleway"/>
              <a:ea typeface="Raleway"/>
              <a:cs typeface="Raleway"/>
              <a:sym typeface="Raleway"/>
            </a:endParaRPr>
          </a:p>
        </p:txBody>
      </p:sp>
      <p:sp>
        <p:nvSpPr>
          <p:cNvPr id="3118" name="Google Shape;3118;p69"/>
          <p:cNvSpPr txBox="1"/>
          <p:nvPr>
            <p:ph idx="4294967295" type="subTitle"/>
          </p:nvPr>
        </p:nvSpPr>
        <p:spPr>
          <a:xfrm>
            <a:off x="6638375" y="3169744"/>
            <a:ext cx="1816500" cy="60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cold</a:t>
            </a:r>
            <a:endParaRPr/>
          </a:p>
        </p:txBody>
      </p:sp>
      <p:sp>
        <p:nvSpPr>
          <p:cNvPr id="3119" name="Google Shape;3119;p69"/>
          <p:cNvSpPr txBox="1"/>
          <p:nvPr/>
        </p:nvSpPr>
        <p:spPr>
          <a:xfrm>
            <a:off x="6638375" y="3796888"/>
            <a:ext cx="859500" cy="33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2"/>
                </a:solidFill>
                <a:latin typeface="Raleway"/>
                <a:ea typeface="Raleway"/>
                <a:cs typeface="Raleway"/>
                <a:sym typeface="Raleway"/>
              </a:rPr>
              <a:t>85</a:t>
            </a:r>
            <a:r>
              <a:rPr b="1" lang="en" sz="1800">
                <a:solidFill>
                  <a:schemeClr val="accent2"/>
                </a:solidFill>
                <a:latin typeface="Raleway"/>
                <a:ea typeface="Raleway"/>
                <a:cs typeface="Raleway"/>
                <a:sym typeface="Raleway"/>
              </a:rPr>
              <a:t>%</a:t>
            </a:r>
            <a:endParaRPr b="1" sz="1800">
              <a:solidFill>
                <a:schemeClr val="accent2"/>
              </a:solidFill>
              <a:latin typeface="Raleway"/>
              <a:ea typeface="Raleway"/>
              <a:cs typeface="Raleway"/>
              <a:sym typeface="Raleway"/>
            </a:endParaRPr>
          </a:p>
        </p:txBody>
      </p:sp>
      <p:sp>
        <p:nvSpPr>
          <p:cNvPr id="3120" name="Google Shape;3120;p69"/>
          <p:cNvSpPr txBox="1"/>
          <p:nvPr>
            <p:ph idx="4294967295" type="subTitle"/>
          </p:nvPr>
        </p:nvSpPr>
        <p:spPr>
          <a:xfrm>
            <a:off x="6638375" y="4074926"/>
            <a:ext cx="1816500" cy="60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grpSp>
        <p:nvGrpSpPr>
          <p:cNvPr id="3121" name="Google Shape;3121;p69"/>
          <p:cNvGrpSpPr/>
          <p:nvPr/>
        </p:nvGrpSpPr>
        <p:grpSpPr>
          <a:xfrm>
            <a:off x="5871154" y="2992127"/>
            <a:ext cx="694507" cy="694592"/>
            <a:chOff x="4049800" y="640400"/>
            <a:chExt cx="858900" cy="858900"/>
          </a:xfrm>
        </p:grpSpPr>
        <p:sp>
          <p:nvSpPr>
            <p:cNvPr id="3122" name="Google Shape;3122;p69"/>
            <p:cNvSpPr/>
            <p:nvPr/>
          </p:nvSpPr>
          <p:spPr>
            <a:xfrm>
              <a:off x="4049800" y="640400"/>
              <a:ext cx="858900" cy="858900"/>
            </a:xfrm>
            <a:prstGeom prst="donut">
              <a:avLst>
                <a:gd fmla="val 25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9"/>
            <p:cNvSpPr/>
            <p:nvPr/>
          </p:nvSpPr>
          <p:spPr>
            <a:xfrm>
              <a:off x="4049800" y="640400"/>
              <a:ext cx="858900" cy="858900"/>
            </a:xfrm>
            <a:prstGeom prst="blockArc">
              <a:avLst>
                <a:gd fmla="val 16226728" name="adj1"/>
                <a:gd fmla="val 9668930" name="adj2"/>
                <a:gd fmla="val 25069"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69"/>
          <p:cNvGrpSpPr/>
          <p:nvPr/>
        </p:nvGrpSpPr>
        <p:grpSpPr>
          <a:xfrm>
            <a:off x="5871154" y="3919827"/>
            <a:ext cx="694507" cy="694592"/>
            <a:chOff x="4049800" y="640400"/>
            <a:chExt cx="858900" cy="858900"/>
          </a:xfrm>
        </p:grpSpPr>
        <p:sp>
          <p:nvSpPr>
            <p:cNvPr id="3125" name="Google Shape;3125;p69"/>
            <p:cNvSpPr/>
            <p:nvPr/>
          </p:nvSpPr>
          <p:spPr>
            <a:xfrm>
              <a:off x="4049800" y="640400"/>
              <a:ext cx="858900" cy="858900"/>
            </a:xfrm>
            <a:prstGeom prst="donut">
              <a:avLst>
                <a:gd fmla="val 25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9"/>
            <p:cNvSpPr/>
            <p:nvPr/>
          </p:nvSpPr>
          <p:spPr>
            <a:xfrm>
              <a:off x="4049800" y="640400"/>
              <a:ext cx="858900" cy="858900"/>
            </a:xfrm>
            <a:prstGeom prst="blockArc">
              <a:avLst>
                <a:gd fmla="val 16226728" name="adj1"/>
                <a:gd fmla="val 11909821" name="adj2"/>
                <a:gd fmla="val 25121"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7" name="Google Shape;3127;p69"/>
          <p:cNvSpPr/>
          <p:nvPr/>
        </p:nvSpPr>
        <p:spPr>
          <a:xfrm>
            <a:off x="1005253" y="2714325"/>
            <a:ext cx="1850700" cy="456000"/>
          </a:xfrm>
          <a:prstGeom prst="roundRect">
            <a:avLst>
              <a:gd fmla="val 2768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9"/>
          <p:cNvSpPr/>
          <p:nvPr/>
        </p:nvSpPr>
        <p:spPr>
          <a:xfrm>
            <a:off x="779988" y="2678484"/>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9"/>
          <p:cNvSpPr txBox="1"/>
          <p:nvPr/>
        </p:nvSpPr>
        <p:spPr>
          <a:xfrm>
            <a:off x="1307707" y="2771175"/>
            <a:ext cx="1232700" cy="34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Press</a:t>
            </a:r>
            <a:endParaRPr>
              <a:solidFill>
                <a:schemeClr val="lt2"/>
              </a:solidFill>
              <a:latin typeface="Oxygen"/>
              <a:ea typeface="Oxygen"/>
              <a:cs typeface="Oxygen"/>
              <a:sym typeface="Oxygen"/>
            </a:endParaRPr>
          </a:p>
        </p:txBody>
      </p:sp>
      <p:sp>
        <p:nvSpPr>
          <p:cNvPr id="3130" name="Google Shape;3130;p69"/>
          <p:cNvSpPr/>
          <p:nvPr/>
        </p:nvSpPr>
        <p:spPr>
          <a:xfrm>
            <a:off x="1005253" y="3391750"/>
            <a:ext cx="1850700" cy="456000"/>
          </a:xfrm>
          <a:prstGeom prst="roundRect">
            <a:avLst>
              <a:gd fmla="val 2768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9"/>
          <p:cNvSpPr/>
          <p:nvPr/>
        </p:nvSpPr>
        <p:spPr>
          <a:xfrm>
            <a:off x="779988" y="3355909"/>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9"/>
          <p:cNvSpPr txBox="1"/>
          <p:nvPr/>
        </p:nvSpPr>
        <p:spPr>
          <a:xfrm>
            <a:off x="1307707" y="3448600"/>
            <a:ext cx="1232700" cy="34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TV</a:t>
            </a:r>
            <a:endParaRPr>
              <a:solidFill>
                <a:schemeClr val="lt2"/>
              </a:solidFill>
              <a:latin typeface="Oxygen"/>
              <a:ea typeface="Oxygen"/>
              <a:cs typeface="Oxygen"/>
              <a:sym typeface="Oxygen"/>
            </a:endParaRPr>
          </a:p>
        </p:txBody>
      </p:sp>
      <p:sp>
        <p:nvSpPr>
          <p:cNvPr id="3133" name="Google Shape;3133;p69"/>
          <p:cNvSpPr/>
          <p:nvPr/>
        </p:nvSpPr>
        <p:spPr>
          <a:xfrm>
            <a:off x="1005253" y="4069175"/>
            <a:ext cx="1850700" cy="456000"/>
          </a:xfrm>
          <a:prstGeom prst="roundRect">
            <a:avLst>
              <a:gd fmla="val 2768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779988" y="4033334"/>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txBox="1"/>
          <p:nvPr/>
        </p:nvSpPr>
        <p:spPr>
          <a:xfrm>
            <a:off x="1307707" y="4126025"/>
            <a:ext cx="1232700" cy="342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Radio</a:t>
            </a:r>
            <a:endParaRPr>
              <a:solidFill>
                <a:schemeClr val="lt2"/>
              </a:solidFill>
              <a:latin typeface="Oxygen"/>
              <a:ea typeface="Oxygen"/>
              <a:cs typeface="Oxygen"/>
              <a:sym typeface="Oxygen"/>
            </a:endParaRPr>
          </a:p>
        </p:txBody>
      </p:sp>
      <p:sp>
        <p:nvSpPr>
          <p:cNvPr id="3136" name="Google Shape;3136;p69"/>
          <p:cNvSpPr txBox="1"/>
          <p:nvPr/>
        </p:nvSpPr>
        <p:spPr>
          <a:xfrm>
            <a:off x="3275600" y="1263463"/>
            <a:ext cx="2175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Key messages</a:t>
            </a:r>
            <a:endParaRPr b="1" sz="2000">
              <a:solidFill>
                <a:schemeClr val="accent2"/>
              </a:solidFill>
              <a:latin typeface="Raleway"/>
              <a:ea typeface="Raleway"/>
              <a:cs typeface="Raleway"/>
              <a:sym typeface="Raleway"/>
            </a:endParaRPr>
          </a:p>
        </p:txBody>
      </p:sp>
      <p:sp>
        <p:nvSpPr>
          <p:cNvPr id="3137" name="Google Shape;3137;p69"/>
          <p:cNvSpPr txBox="1"/>
          <p:nvPr>
            <p:ph idx="4294967295" type="subTitle"/>
          </p:nvPr>
        </p:nvSpPr>
        <p:spPr>
          <a:xfrm>
            <a:off x="3209912" y="2470875"/>
            <a:ext cx="2307300" cy="60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3138" name="Google Shape;3138;p69"/>
          <p:cNvSpPr/>
          <p:nvPr/>
        </p:nvSpPr>
        <p:spPr>
          <a:xfrm>
            <a:off x="4099712" y="1943184"/>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9"/>
          <p:cNvSpPr/>
          <p:nvPr/>
        </p:nvSpPr>
        <p:spPr>
          <a:xfrm>
            <a:off x="3127862" y="3600600"/>
            <a:ext cx="2471400" cy="984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9"/>
          <p:cNvSpPr txBox="1"/>
          <p:nvPr>
            <p:ph idx="4294967295" type="subTitle"/>
          </p:nvPr>
        </p:nvSpPr>
        <p:spPr>
          <a:xfrm>
            <a:off x="3209912" y="3882550"/>
            <a:ext cx="2307300" cy="60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one of the gas </a:t>
            </a:r>
            <a:r>
              <a:rPr lang="en"/>
              <a:t>giants</a:t>
            </a:r>
            <a:r>
              <a:rPr lang="en"/>
              <a:t> with rings</a:t>
            </a:r>
            <a:endParaRPr/>
          </a:p>
        </p:txBody>
      </p:sp>
      <p:sp>
        <p:nvSpPr>
          <p:cNvPr id="3141" name="Google Shape;3141;p69"/>
          <p:cNvSpPr/>
          <p:nvPr/>
        </p:nvSpPr>
        <p:spPr>
          <a:xfrm>
            <a:off x="4099712" y="3354859"/>
            <a:ext cx="527700" cy="527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2" name="Google Shape;3142;p69"/>
          <p:cNvGrpSpPr/>
          <p:nvPr/>
        </p:nvGrpSpPr>
        <p:grpSpPr>
          <a:xfrm>
            <a:off x="4211845" y="3501634"/>
            <a:ext cx="303434" cy="234129"/>
            <a:chOff x="5801800" y="2658400"/>
            <a:chExt cx="348975" cy="269300"/>
          </a:xfrm>
        </p:grpSpPr>
        <p:sp>
          <p:nvSpPr>
            <p:cNvPr id="3143" name="Google Shape;3143;p69"/>
            <p:cNvSpPr/>
            <p:nvPr/>
          </p:nvSpPr>
          <p:spPr>
            <a:xfrm>
              <a:off x="5898925" y="2822975"/>
              <a:ext cx="39000" cy="61100"/>
            </a:xfrm>
            <a:custGeom>
              <a:rect b="b" l="l" r="r" t="t"/>
              <a:pathLst>
                <a:path extrusionOk="0" h="2444" w="1560">
                  <a:moveTo>
                    <a:pt x="1559" y="1"/>
                  </a:moveTo>
                  <a:lnTo>
                    <a:pt x="1" y="1955"/>
                  </a:lnTo>
                  <a:lnTo>
                    <a:pt x="582" y="2444"/>
                  </a:lnTo>
                  <a:lnTo>
                    <a:pt x="15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9"/>
            <p:cNvSpPr/>
            <p:nvPr/>
          </p:nvSpPr>
          <p:spPr>
            <a:xfrm>
              <a:off x="5932675" y="2784600"/>
              <a:ext cx="87250" cy="106450"/>
            </a:xfrm>
            <a:custGeom>
              <a:rect b="b" l="l" r="r" t="t"/>
              <a:pathLst>
                <a:path extrusionOk="0" h="4258" w="3490">
                  <a:moveTo>
                    <a:pt x="1745" y="1"/>
                  </a:moveTo>
                  <a:lnTo>
                    <a:pt x="0" y="4258"/>
                  </a:lnTo>
                  <a:lnTo>
                    <a:pt x="3490" y="4258"/>
                  </a:lnTo>
                  <a:lnTo>
                    <a:pt x="17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9"/>
            <p:cNvSpPr/>
            <p:nvPr/>
          </p:nvSpPr>
          <p:spPr>
            <a:xfrm>
              <a:off x="6012925" y="2840425"/>
              <a:ext cx="39000" cy="60525"/>
            </a:xfrm>
            <a:custGeom>
              <a:rect b="b" l="l" r="r" t="t"/>
              <a:pathLst>
                <a:path extrusionOk="0" h="2421" w="1560">
                  <a:moveTo>
                    <a:pt x="0" y="1"/>
                  </a:moveTo>
                  <a:lnTo>
                    <a:pt x="1071" y="2420"/>
                  </a:lnTo>
                  <a:lnTo>
                    <a:pt x="1559" y="193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9"/>
            <p:cNvSpPr/>
            <p:nvPr/>
          </p:nvSpPr>
          <p:spPr>
            <a:xfrm>
              <a:off x="5801800" y="2658400"/>
              <a:ext cx="348975" cy="269300"/>
            </a:xfrm>
            <a:custGeom>
              <a:rect b="b" l="l" r="r" t="t"/>
              <a:pathLst>
                <a:path extrusionOk="0" h="10772" w="13959">
                  <a:moveTo>
                    <a:pt x="7561" y="2327"/>
                  </a:moveTo>
                  <a:lnTo>
                    <a:pt x="7561" y="3211"/>
                  </a:lnTo>
                  <a:lnTo>
                    <a:pt x="6398" y="3211"/>
                  </a:lnTo>
                  <a:lnTo>
                    <a:pt x="6398" y="2327"/>
                  </a:lnTo>
                  <a:close/>
                  <a:moveTo>
                    <a:pt x="6980" y="3978"/>
                  </a:moveTo>
                  <a:lnTo>
                    <a:pt x="11167" y="9213"/>
                  </a:lnTo>
                  <a:lnTo>
                    <a:pt x="10376" y="9980"/>
                  </a:lnTo>
                  <a:lnTo>
                    <a:pt x="3607" y="9980"/>
                  </a:lnTo>
                  <a:lnTo>
                    <a:pt x="2816" y="9213"/>
                  </a:lnTo>
                  <a:lnTo>
                    <a:pt x="6980" y="3978"/>
                  </a:lnTo>
                  <a:close/>
                  <a:moveTo>
                    <a:pt x="6980" y="0"/>
                  </a:moveTo>
                  <a:lnTo>
                    <a:pt x="1373" y="9980"/>
                  </a:lnTo>
                  <a:lnTo>
                    <a:pt x="1" y="9980"/>
                  </a:lnTo>
                  <a:lnTo>
                    <a:pt x="1" y="10771"/>
                  </a:lnTo>
                  <a:lnTo>
                    <a:pt x="13959" y="10771"/>
                  </a:lnTo>
                  <a:lnTo>
                    <a:pt x="13959" y="9980"/>
                  </a:lnTo>
                  <a:lnTo>
                    <a:pt x="12517" y="9980"/>
                  </a:lnTo>
                  <a:lnTo>
                    <a:pt x="69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7" name="Google Shape;3147;p69"/>
          <p:cNvGrpSpPr/>
          <p:nvPr/>
        </p:nvGrpSpPr>
        <p:grpSpPr>
          <a:xfrm>
            <a:off x="4245364" y="2064063"/>
            <a:ext cx="236397" cy="285915"/>
            <a:chOff x="2816475" y="2619425"/>
            <a:chExt cx="288500" cy="348975"/>
          </a:xfrm>
        </p:grpSpPr>
        <p:sp>
          <p:nvSpPr>
            <p:cNvPr id="3148" name="Google Shape;3148;p69"/>
            <p:cNvSpPr/>
            <p:nvPr/>
          </p:nvSpPr>
          <p:spPr>
            <a:xfrm>
              <a:off x="2855425" y="2750275"/>
              <a:ext cx="116350" cy="109375"/>
            </a:xfrm>
            <a:custGeom>
              <a:rect b="b" l="l" r="r" t="t"/>
              <a:pathLst>
                <a:path extrusionOk="0" h="4375" w="4654">
                  <a:moveTo>
                    <a:pt x="4444" y="1"/>
                  </a:moveTo>
                  <a:lnTo>
                    <a:pt x="1" y="2141"/>
                  </a:lnTo>
                  <a:lnTo>
                    <a:pt x="1" y="2537"/>
                  </a:lnTo>
                  <a:cubicBezTo>
                    <a:pt x="1" y="3025"/>
                    <a:pt x="1" y="3700"/>
                    <a:pt x="94" y="4375"/>
                  </a:cubicBezTo>
                  <a:lnTo>
                    <a:pt x="4654" y="2141"/>
                  </a:lnTo>
                  <a:cubicBezTo>
                    <a:pt x="4654" y="1374"/>
                    <a:pt x="4561" y="699"/>
                    <a:pt x="4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9"/>
            <p:cNvSpPr/>
            <p:nvPr/>
          </p:nvSpPr>
          <p:spPr>
            <a:xfrm>
              <a:off x="2857750" y="2619425"/>
              <a:ext cx="104150" cy="159975"/>
            </a:xfrm>
            <a:custGeom>
              <a:rect b="b" l="l" r="r" t="t"/>
              <a:pathLst>
                <a:path extrusionOk="0" h="6399" w="4166">
                  <a:moveTo>
                    <a:pt x="2234" y="1"/>
                  </a:moveTo>
                  <a:cubicBezTo>
                    <a:pt x="1932" y="396"/>
                    <a:pt x="1653" y="1071"/>
                    <a:pt x="1257" y="1955"/>
                  </a:cubicBezTo>
                  <a:cubicBezTo>
                    <a:pt x="769" y="3025"/>
                    <a:pt x="187" y="4560"/>
                    <a:pt x="1" y="6398"/>
                  </a:cubicBezTo>
                  <a:lnTo>
                    <a:pt x="4165" y="4374"/>
                  </a:lnTo>
                  <a:cubicBezTo>
                    <a:pt x="3584" y="2327"/>
                    <a:pt x="2723" y="792"/>
                    <a:pt x="2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9"/>
            <p:cNvSpPr/>
            <p:nvPr/>
          </p:nvSpPr>
          <p:spPr>
            <a:xfrm>
              <a:off x="2816475" y="2619425"/>
              <a:ext cx="288500" cy="348975"/>
            </a:xfrm>
            <a:custGeom>
              <a:rect b="b" l="l" r="r" t="t"/>
              <a:pathLst>
                <a:path extrusionOk="0" h="13959" w="11540">
                  <a:moveTo>
                    <a:pt x="7561" y="1"/>
                  </a:moveTo>
                  <a:cubicBezTo>
                    <a:pt x="7166" y="489"/>
                    <a:pt x="6700" y="1559"/>
                    <a:pt x="6212" y="2816"/>
                  </a:cubicBezTo>
                  <a:cubicBezTo>
                    <a:pt x="6584" y="4188"/>
                    <a:pt x="7072" y="5933"/>
                    <a:pt x="7072" y="7771"/>
                  </a:cubicBezTo>
                  <a:cubicBezTo>
                    <a:pt x="7072" y="9515"/>
                    <a:pt x="6700" y="11353"/>
                    <a:pt x="6002" y="13191"/>
                  </a:cubicBezTo>
                  <a:lnTo>
                    <a:pt x="5142" y="13191"/>
                  </a:lnTo>
                  <a:cubicBezTo>
                    <a:pt x="5630" y="11935"/>
                    <a:pt x="6119" y="10190"/>
                    <a:pt x="6212" y="8352"/>
                  </a:cubicBezTo>
                  <a:lnTo>
                    <a:pt x="6212" y="8352"/>
                  </a:lnTo>
                  <a:lnTo>
                    <a:pt x="1838" y="10469"/>
                  </a:lnTo>
                  <a:cubicBezTo>
                    <a:pt x="2047" y="11260"/>
                    <a:pt x="2234" y="12121"/>
                    <a:pt x="2722" y="13191"/>
                  </a:cubicBezTo>
                  <a:lnTo>
                    <a:pt x="0" y="13191"/>
                  </a:lnTo>
                  <a:lnTo>
                    <a:pt x="0" y="13959"/>
                  </a:lnTo>
                  <a:lnTo>
                    <a:pt x="11539" y="13959"/>
                  </a:lnTo>
                  <a:lnTo>
                    <a:pt x="11539" y="13191"/>
                  </a:lnTo>
                  <a:lnTo>
                    <a:pt x="8724" y="13191"/>
                  </a:lnTo>
                  <a:cubicBezTo>
                    <a:pt x="9306" y="11842"/>
                    <a:pt x="9887" y="9888"/>
                    <a:pt x="9887" y="7771"/>
                  </a:cubicBezTo>
                  <a:cubicBezTo>
                    <a:pt x="9887" y="4188"/>
                    <a:pt x="8236" y="1164"/>
                    <a:pt x="7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69"/>
          <p:cNvGrpSpPr/>
          <p:nvPr/>
        </p:nvGrpSpPr>
        <p:grpSpPr>
          <a:xfrm>
            <a:off x="885748" y="3484827"/>
            <a:ext cx="316171" cy="269837"/>
            <a:chOff x="5801800" y="3758775"/>
            <a:chExt cx="348975" cy="297800"/>
          </a:xfrm>
        </p:grpSpPr>
        <p:sp>
          <p:nvSpPr>
            <p:cNvPr id="3152" name="Google Shape;3152;p69"/>
            <p:cNvSpPr/>
            <p:nvPr/>
          </p:nvSpPr>
          <p:spPr>
            <a:xfrm>
              <a:off x="5826225" y="3758775"/>
              <a:ext cx="62850" cy="26775"/>
            </a:xfrm>
            <a:custGeom>
              <a:rect b="b" l="l" r="r" t="t"/>
              <a:pathLst>
                <a:path extrusionOk="0" h="1071" w="2514">
                  <a:moveTo>
                    <a:pt x="1" y="0"/>
                  </a:moveTo>
                  <a:lnTo>
                    <a:pt x="1" y="1070"/>
                  </a:lnTo>
                  <a:lnTo>
                    <a:pt x="2513" y="1070"/>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9"/>
            <p:cNvSpPr/>
            <p:nvPr/>
          </p:nvSpPr>
          <p:spPr>
            <a:xfrm>
              <a:off x="5801800" y="3998375"/>
              <a:ext cx="348975" cy="58200"/>
            </a:xfrm>
            <a:custGeom>
              <a:rect b="b" l="l" r="r" t="t"/>
              <a:pathLst>
                <a:path extrusionOk="0" h="2328" w="13959">
                  <a:moveTo>
                    <a:pt x="1" y="1"/>
                  </a:moveTo>
                  <a:lnTo>
                    <a:pt x="1" y="2327"/>
                  </a:lnTo>
                  <a:lnTo>
                    <a:pt x="13959" y="2327"/>
                  </a:lnTo>
                  <a:lnTo>
                    <a:pt x="13959" y="1"/>
                  </a:lnTo>
                  <a:lnTo>
                    <a:pt x="9213" y="1"/>
                  </a:lnTo>
                  <a:cubicBezTo>
                    <a:pt x="8538" y="489"/>
                    <a:pt x="7771" y="792"/>
                    <a:pt x="6980" y="792"/>
                  </a:cubicBezTo>
                  <a:cubicBezTo>
                    <a:pt x="6119" y="792"/>
                    <a:pt x="5351" y="489"/>
                    <a:pt x="47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9"/>
            <p:cNvSpPr/>
            <p:nvPr/>
          </p:nvSpPr>
          <p:spPr>
            <a:xfrm>
              <a:off x="6083300" y="3846000"/>
              <a:ext cx="21550" cy="21550"/>
            </a:xfrm>
            <a:custGeom>
              <a:rect b="b" l="l" r="r" t="t"/>
              <a:pathLst>
                <a:path extrusionOk="0" h="862" w="862">
                  <a:moveTo>
                    <a:pt x="489" y="1"/>
                  </a:moveTo>
                  <a:cubicBezTo>
                    <a:pt x="186" y="1"/>
                    <a:pt x="0" y="187"/>
                    <a:pt x="0" y="373"/>
                  </a:cubicBezTo>
                  <a:cubicBezTo>
                    <a:pt x="0" y="675"/>
                    <a:pt x="186" y="861"/>
                    <a:pt x="489" y="861"/>
                  </a:cubicBezTo>
                  <a:cubicBezTo>
                    <a:pt x="675" y="861"/>
                    <a:pt x="861" y="675"/>
                    <a:pt x="861" y="373"/>
                  </a:cubicBezTo>
                  <a:cubicBezTo>
                    <a:pt x="861" y="187"/>
                    <a:pt x="675"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9"/>
            <p:cNvSpPr/>
            <p:nvPr/>
          </p:nvSpPr>
          <p:spPr>
            <a:xfrm>
              <a:off x="5801800" y="3807050"/>
              <a:ext cx="348975" cy="169825"/>
            </a:xfrm>
            <a:custGeom>
              <a:rect b="b" l="l" r="r" t="t"/>
              <a:pathLst>
                <a:path extrusionOk="0" h="6793" w="13959">
                  <a:moveTo>
                    <a:pt x="11749" y="675"/>
                  </a:moveTo>
                  <a:cubicBezTo>
                    <a:pt x="12424" y="675"/>
                    <a:pt x="13005" y="1256"/>
                    <a:pt x="13005" y="1931"/>
                  </a:cubicBezTo>
                  <a:cubicBezTo>
                    <a:pt x="13005" y="2629"/>
                    <a:pt x="12424" y="3210"/>
                    <a:pt x="11749" y="3210"/>
                  </a:cubicBezTo>
                  <a:cubicBezTo>
                    <a:pt x="10958" y="3210"/>
                    <a:pt x="10469" y="2629"/>
                    <a:pt x="10469" y="1931"/>
                  </a:cubicBezTo>
                  <a:cubicBezTo>
                    <a:pt x="10469" y="1256"/>
                    <a:pt x="10958" y="675"/>
                    <a:pt x="11749" y="675"/>
                  </a:cubicBezTo>
                  <a:close/>
                  <a:moveTo>
                    <a:pt x="1" y="0"/>
                  </a:moveTo>
                  <a:lnTo>
                    <a:pt x="1" y="6793"/>
                  </a:lnTo>
                  <a:lnTo>
                    <a:pt x="4072" y="6793"/>
                  </a:lnTo>
                  <a:cubicBezTo>
                    <a:pt x="3700" y="6304"/>
                    <a:pt x="3490" y="5630"/>
                    <a:pt x="3490" y="4955"/>
                  </a:cubicBezTo>
                  <a:cubicBezTo>
                    <a:pt x="3490" y="3094"/>
                    <a:pt x="5049" y="1559"/>
                    <a:pt x="6980" y="1559"/>
                  </a:cubicBezTo>
                  <a:cubicBezTo>
                    <a:pt x="8841" y="1559"/>
                    <a:pt x="10376" y="3094"/>
                    <a:pt x="10376" y="4955"/>
                  </a:cubicBezTo>
                  <a:cubicBezTo>
                    <a:pt x="10376" y="5630"/>
                    <a:pt x="10190" y="6304"/>
                    <a:pt x="9888" y="6793"/>
                  </a:cubicBezTo>
                  <a:lnTo>
                    <a:pt x="13959" y="6793"/>
                  </a:lnTo>
                  <a:lnTo>
                    <a:pt x="139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9"/>
            <p:cNvSpPr/>
            <p:nvPr/>
          </p:nvSpPr>
          <p:spPr>
            <a:xfrm>
              <a:off x="5957100" y="3911150"/>
              <a:ext cx="38975" cy="38975"/>
            </a:xfrm>
            <a:custGeom>
              <a:rect b="b" l="l" r="r" t="t"/>
              <a:pathLst>
                <a:path extrusionOk="0" h="1559" w="1559">
                  <a:moveTo>
                    <a:pt x="768" y="0"/>
                  </a:moveTo>
                  <a:cubicBezTo>
                    <a:pt x="303" y="0"/>
                    <a:pt x="0" y="396"/>
                    <a:pt x="0" y="791"/>
                  </a:cubicBezTo>
                  <a:cubicBezTo>
                    <a:pt x="0" y="1256"/>
                    <a:pt x="303" y="1559"/>
                    <a:pt x="768" y="1559"/>
                  </a:cubicBezTo>
                  <a:cubicBezTo>
                    <a:pt x="1163" y="1559"/>
                    <a:pt x="1559" y="1256"/>
                    <a:pt x="1559" y="791"/>
                  </a:cubicBezTo>
                  <a:cubicBezTo>
                    <a:pt x="1559" y="396"/>
                    <a:pt x="1163" y="0"/>
                    <a:pt x="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9"/>
            <p:cNvSpPr/>
            <p:nvPr/>
          </p:nvSpPr>
          <p:spPr>
            <a:xfrm>
              <a:off x="5911150" y="3865200"/>
              <a:ext cx="130875" cy="133200"/>
            </a:xfrm>
            <a:custGeom>
              <a:rect b="b" l="l" r="r" t="t"/>
              <a:pathLst>
                <a:path extrusionOk="0" h="5328" w="5235">
                  <a:moveTo>
                    <a:pt x="2606" y="1071"/>
                  </a:moveTo>
                  <a:cubicBezTo>
                    <a:pt x="3490" y="1071"/>
                    <a:pt x="4164" y="1745"/>
                    <a:pt x="4164" y="2629"/>
                  </a:cubicBezTo>
                  <a:cubicBezTo>
                    <a:pt x="4164" y="3583"/>
                    <a:pt x="3490" y="4258"/>
                    <a:pt x="2606" y="4258"/>
                  </a:cubicBezTo>
                  <a:cubicBezTo>
                    <a:pt x="1745" y="4258"/>
                    <a:pt x="977" y="3583"/>
                    <a:pt x="977" y="2629"/>
                  </a:cubicBezTo>
                  <a:cubicBezTo>
                    <a:pt x="977" y="1745"/>
                    <a:pt x="1745" y="1071"/>
                    <a:pt x="2606" y="1071"/>
                  </a:cubicBezTo>
                  <a:close/>
                  <a:moveTo>
                    <a:pt x="2606" y="0"/>
                  </a:moveTo>
                  <a:cubicBezTo>
                    <a:pt x="1163" y="0"/>
                    <a:pt x="0" y="1164"/>
                    <a:pt x="0" y="2629"/>
                  </a:cubicBezTo>
                  <a:cubicBezTo>
                    <a:pt x="0" y="4072"/>
                    <a:pt x="1163" y="5328"/>
                    <a:pt x="2606" y="5328"/>
                  </a:cubicBezTo>
                  <a:cubicBezTo>
                    <a:pt x="4071" y="5328"/>
                    <a:pt x="5235" y="4072"/>
                    <a:pt x="5235" y="2629"/>
                  </a:cubicBezTo>
                  <a:cubicBezTo>
                    <a:pt x="5235" y="1164"/>
                    <a:pt x="4071" y="0"/>
                    <a:pt x="2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8" name="Google Shape;3158;p69"/>
          <p:cNvGrpSpPr/>
          <p:nvPr/>
        </p:nvGrpSpPr>
        <p:grpSpPr>
          <a:xfrm>
            <a:off x="885748" y="2839025"/>
            <a:ext cx="316171" cy="206591"/>
            <a:chOff x="5045725" y="2660725"/>
            <a:chExt cx="348975" cy="228000"/>
          </a:xfrm>
        </p:grpSpPr>
        <p:sp>
          <p:nvSpPr>
            <p:cNvPr id="3159" name="Google Shape;3159;p69"/>
            <p:cNvSpPr/>
            <p:nvPr/>
          </p:nvSpPr>
          <p:spPr>
            <a:xfrm>
              <a:off x="5045725" y="2660725"/>
              <a:ext cx="165200" cy="228000"/>
            </a:xfrm>
            <a:custGeom>
              <a:rect b="b" l="l" r="r" t="t"/>
              <a:pathLst>
                <a:path extrusionOk="0" h="9120" w="6608">
                  <a:moveTo>
                    <a:pt x="3025" y="1257"/>
                  </a:moveTo>
                  <a:lnTo>
                    <a:pt x="3025" y="2141"/>
                  </a:lnTo>
                  <a:lnTo>
                    <a:pt x="1280" y="2141"/>
                  </a:lnTo>
                  <a:lnTo>
                    <a:pt x="1280" y="1257"/>
                  </a:lnTo>
                  <a:close/>
                  <a:moveTo>
                    <a:pt x="4770" y="2908"/>
                  </a:moveTo>
                  <a:lnTo>
                    <a:pt x="4770" y="3699"/>
                  </a:lnTo>
                  <a:lnTo>
                    <a:pt x="1280" y="3699"/>
                  </a:lnTo>
                  <a:lnTo>
                    <a:pt x="1280" y="2908"/>
                  </a:lnTo>
                  <a:close/>
                  <a:moveTo>
                    <a:pt x="4770" y="4467"/>
                  </a:moveTo>
                  <a:lnTo>
                    <a:pt x="4770" y="5328"/>
                  </a:lnTo>
                  <a:lnTo>
                    <a:pt x="1280" y="5328"/>
                  </a:lnTo>
                  <a:lnTo>
                    <a:pt x="1280" y="4467"/>
                  </a:lnTo>
                  <a:close/>
                  <a:moveTo>
                    <a:pt x="1" y="0"/>
                  </a:moveTo>
                  <a:lnTo>
                    <a:pt x="1" y="9120"/>
                  </a:lnTo>
                  <a:lnTo>
                    <a:pt x="6608" y="9120"/>
                  </a:lnTo>
                  <a:lnTo>
                    <a:pt x="6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9"/>
            <p:cNvSpPr/>
            <p:nvPr/>
          </p:nvSpPr>
          <p:spPr>
            <a:xfrm>
              <a:off x="5230100" y="2660725"/>
              <a:ext cx="164600" cy="228000"/>
            </a:xfrm>
            <a:custGeom>
              <a:rect b="b" l="l" r="r" t="t"/>
              <a:pathLst>
                <a:path extrusionOk="0" h="9120" w="6584">
                  <a:moveTo>
                    <a:pt x="5235" y="1257"/>
                  </a:moveTo>
                  <a:lnTo>
                    <a:pt x="5235" y="4746"/>
                  </a:lnTo>
                  <a:lnTo>
                    <a:pt x="1838" y="4746"/>
                  </a:lnTo>
                  <a:lnTo>
                    <a:pt x="1838" y="1257"/>
                  </a:lnTo>
                  <a:close/>
                  <a:moveTo>
                    <a:pt x="5328" y="5537"/>
                  </a:moveTo>
                  <a:lnTo>
                    <a:pt x="5328" y="6305"/>
                  </a:lnTo>
                  <a:lnTo>
                    <a:pt x="1838" y="6305"/>
                  </a:lnTo>
                  <a:lnTo>
                    <a:pt x="1838" y="5537"/>
                  </a:lnTo>
                  <a:close/>
                  <a:moveTo>
                    <a:pt x="5328" y="7073"/>
                  </a:moveTo>
                  <a:lnTo>
                    <a:pt x="5328" y="7957"/>
                  </a:lnTo>
                  <a:lnTo>
                    <a:pt x="1838" y="7957"/>
                  </a:lnTo>
                  <a:lnTo>
                    <a:pt x="1838" y="7073"/>
                  </a:lnTo>
                  <a:close/>
                  <a:moveTo>
                    <a:pt x="0" y="0"/>
                  </a:moveTo>
                  <a:lnTo>
                    <a:pt x="0" y="9120"/>
                  </a:lnTo>
                  <a:lnTo>
                    <a:pt x="6584" y="9120"/>
                  </a:lnTo>
                  <a:lnTo>
                    <a:pt x="6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1" name="Google Shape;3161;p69"/>
          <p:cNvGrpSpPr/>
          <p:nvPr/>
        </p:nvGrpSpPr>
        <p:grpSpPr>
          <a:xfrm>
            <a:off x="949497" y="2101546"/>
            <a:ext cx="188674" cy="316206"/>
            <a:chOff x="2101675" y="1495225"/>
            <a:chExt cx="208250" cy="348975"/>
          </a:xfrm>
        </p:grpSpPr>
        <p:sp>
          <p:nvSpPr>
            <p:cNvPr id="3162" name="Google Shape;3162;p69"/>
            <p:cNvSpPr/>
            <p:nvPr/>
          </p:nvSpPr>
          <p:spPr>
            <a:xfrm>
              <a:off x="2101675" y="1495225"/>
              <a:ext cx="208250" cy="48275"/>
            </a:xfrm>
            <a:custGeom>
              <a:rect b="b" l="l" r="r" t="t"/>
              <a:pathLst>
                <a:path extrusionOk="0" h="1931" w="8330">
                  <a:moveTo>
                    <a:pt x="4840" y="582"/>
                  </a:moveTo>
                  <a:lnTo>
                    <a:pt x="4840" y="1349"/>
                  </a:lnTo>
                  <a:lnTo>
                    <a:pt x="3491" y="1349"/>
                  </a:lnTo>
                  <a:lnTo>
                    <a:pt x="3491" y="582"/>
                  </a:lnTo>
                  <a:close/>
                  <a:moveTo>
                    <a:pt x="1" y="0"/>
                  </a:moveTo>
                  <a:lnTo>
                    <a:pt x="1" y="1931"/>
                  </a:lnTo>
                  <a:lnTo>
                    <a:pt x="8329" y="1931"/>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9"/>
            <p:cNvSpPr/>
            <p:nvPr/>
          </p:nvSpPr>
          <p:spPr>
            <a:xfrm>
              <a:off x="2101675" y="1793575"/>
              <a:ext cx="208250" cy="50625"/>
            </a:xfrm>
            <a:custGeom>
              <a:rect b="b" l="l" r="r" t="t"/>
              <a:pathLst>
                <a:path extrusionOk="0" h="2025" w="8330">
                  <a:moveTo>
                    <a:pt x="4106" y="623"/>
                  </a:moveTo>
                  <a:cubicBezTo>
                    <a:pt x="4217" y="623"/>
                    <a:pt x="4342" y="666"/>
                    <a:pt x="4468" y="768"/>
                  </a:cubicBezTo>
                  <a:cubicBezTo>
                    <a:pt x="4688" y="1080"/>
                    <a:pt x="4431" y="1434"/>
                    <a:pt x="4130" y="1434"/>
                  </a:cubicBezTo>
                  <a:cubicBezTo>
                    <a:pt x="4049" y="1434"/>
                    <a:pt x="3965" y="1409"/>
                    <a:pt x="3886" y="1350"/>
                  </a:cubicBezTo>
                  <a:cubicBezTo>
                    <a:pt x="3592" y="986"/>
                    <a:pt x="3787" y="623"/>
                    <a:pt x="4106" y="623"/>
                  </a:cubicBezTo>
                  <a:close/>
                  <a:moveTo>
                    <a:pt x="1" y="0"/>
                  </a:moveTo>
                  <a:lnTo>
                    <a:pt x="1" y="2024"/>
                  </a:lnTo>
                  <a:lnTo>
                    <a:pt x="8329" y="2024"/>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9"/>
            <p:cNvSpPr/>
            <p:nvPr/>
          </p:nvSpPr>
          <p:spPr>
            <a:xfrm>
              <a:off x="2101675" y="1565575"/>
              <a:ext cx="208250" cy="208250"/>
            </a:xfrm>
            <a:custGeom>
              <a:rect b="b" l="l" r="r" t="t"/>
              <a:pathLst>
                <a:path extrusionOk="0" h="8330" w="8330">
                  <a:moveTo>
                    <a:pt x="4165" y="2327"/>
                  </a:moveTo>
                  <a:lnTo>
                    <a:pt x="5910" y="5514"/>
                  </a:lnTo>
                  <a:lnTo>
                    <a:pt x="5910" y="5514"/>
                  </a:lnTo>
                  <a:lnTo>
                    <a:pt x="4165" y="4654"/>
                  </a:lnTo>
                  <a:lnTo>
                    <a:pt x="2420" y="5514"/>
                  </a:lnTo>
                  <a:lnTo>
                    <a:pt x="4165" y="2327"/>
                  </a:lnTo>
                  <a:close/>
                  <a:moveTo>
                    <a:pt x="1" y="1"/>
                  </a:moveTo>
                  <a:lnTo>
                    <a:pt x="1" y="8329"/>
                  </a:lnTo>
                  <a:lnTo>
                    <a:pt x="8329" y="8329"/>
                  </a:lnTo>
                  <a:lnTo>
                    <a:pt x="83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69"/>
          <p:cNvGrpSpPr/>
          <p:nvPr/>
        </p:nvGrpSpPr>
        <p:grpSpPr>
          <a:xfrm>
            <a:off x="885748" y="4139069"/>
            <a:ext cx="316171" cy="316206"/>
            <a:chOff x="3524275" y="3171950"/>
            <a:chExt cx="348975" cy="348975"/>
          </a:xfrm>
        </p:grpSpPr>
        <p:sp>
          <p:nvSpPr>
            <p:cNvPr id="3166" name="Google Shape;3166;p69"/>
            <p:cNvSpPr/>
            <p:nvPr/>
          </p:nvSpPr>
          <p:spPr>
            <a:xfrm>
              <a:off x="3577200" y="3225450"/>
              <a:ext cx="242550" cy="242550"/>
            </a:xfrm>
            <a:custGeom>
              <a:rect b="b" l="l" r="r" t="t"/>
              <a:pathLst>
                <a:path extrusionOk="0" h="9702" w="9702">
                  <a:moveTo>
                    <a:pt x="7375" y="2327"/>
                  </a:moveTo>
                  <a:lnTo>
                    <a:pt x="5816" y="5816"/>
                  </a:lnTo>
                  <a:lnTo>
                    <a:pt x="2327" y="7375"/>
                  </a:lnTo>
                  <a:lnTo>
                    <a:pt x="3792" y="3792"/>
                  </a:lnTo>
                  <a:lnTo>
                    <a:pt x="7375" y="2327"/>
                  </a:lnTo>
                  <a:close/>
                  <a:moveTo>
                    <a:pt x="4467" y="0"/>
                  </a:moveTo>
                  <a:cubicBezTo>
                    <a:pt x="2048" y="186"/>
                    <a:pt x="210" y="2048"/>
                    <a:pt x="0" y="4467"/>
                  </a:cubicBezTo>
                  <a:lnTo>
                    <a:pt x="1071" y="4467"/>
                  </a:lnTo>
                  <a:lnTo>
                    <a:pt x="1071" y="5235"/>
                  </a:lnTo>
                  <a:lnTo>
                    <a:pt x="0" y="5235"/>
                  </a:lnTo>
                  <a:cubicBezTo>
                    <a:pt x="210" y="7561"/>
                    <a:pt x="2048" y="9492"/>
                    <a:pt x="4467" y="9701"/>
                  </a:cubicBezTo>
                  <a:lnTo>
                    <a:pt x="4467" y="8538"/>
                  </a:lnTo>
                  <a:lnTo>
                    <a:pt x="5235" y="8538"/>
                  </a:lnTo>
                  <a:lnTo>
                    <a:pt x="5235" y="9701"/>
                  </a:lnTo>
                  <a:cubicBezTo>
                    <a:pt x="7561" y="9492"/>
                    <a:pt x="9515" y="7561"/>
                    <a:pt x="9701" y="5235"/>
                  </a:cubicBezTo>
                  <a:lnTo>
                    <a:pt x="8538" y="5235"/>
                  </a:lnTo>
                  <a:lnTo>
                    <a:pt x="8538" y="4467"/>
                  </a:lnTo>
                  <a:lnTo>
                    <a:pt x="9701" y="4467"/>
                  </a:lnTo>
                  <a:cubicBezTo>
                    <a:pt x="9515" y="2048"/>
                    <a:pt x="7561" y="186"/>
                    <a:pt x="5235" y="0"/>
                  </a:cubicBezTo>
                  <a:lnTo>
                    <a:pt x="5235" y="1070"/>
                  </a:lnTo>
                  <a:lnTo>
                    <a:pt x="4467" y="1070"/>
                  </a:lnTo>
                  <a:lnTo>
                    <a:pt x="44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9"/>
            <p:cNvSpPr/>
            <p:nvPr/>
          </p:nvSpPr>
          <p:spPr>
            <a:xfrm>
              <a:off x="3674325" y="3346425"/>
              <a:ext cx="24450" cy="24450"/>
            </a:xfrm>
            <a:custGeom>
              <a:rect b="b" l="l" r="r" t="t"/>
              <a:pathLst>
                <a:path extrusionOk="0" h="978" w="978">
                  <a:moveTo>
                    <a:pt x="396" y="0"/>
                  </a:moveTo>
                  <a:lnTo>
                    <a:pt x="0" y="977"/>
                  </a:lnTo>
                  <a:lnTo>
                    <a:pt x="0" y="977"/>
                  </a:lnTo>
                  <a:lnTo>
                    <a:pt x="978" y="582"/>
                  </a:lnTo>
                  <a:lnTo>
                    <a:pt x="3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9"/>
            <p:cNvSpPr/>
            <p:nvPr/>
          </p:nvSpPr>
          <p:spPr>
            <a:xfrm>
              <a:off x="3698750" y="3322575"/>
              <a:ext cx="23875" cy="23875"/>
            </a:xfrm>
            <a:custGeom>
              <a:rect b="b" l="l" r="r" t="t"/>
              <a:pathLst>
                <a:path extrusionOk="0" h="955" w="955">
                  <a:moveTo>
                    <a:pt x="954" y="0"/>
                  </a:moveTo>
                  <a:lnTo>
                    <a:pt x="1" y="373"/>
                  </a:lnTo>
                  <a:lnTo>
                    <a:pt x="582" y="954"/>
                  </a:lnTo>
                  <a:lnTo>
                    <a:pt x="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9"/>
            <p:cNvSpPr/>
            <p:nvPr/>
          </p:nvSpPr>
          <p:spPr>
            <a:xfrm>
              <a:off x="3524275" y="3171950"/>
              <a:ext cx="348975" cy="348975"/>
            </a:xfrm>
            <a:custGeom>
              <a:rect b="b" l="l" r="r" t="t"/>
              <a:pathLst>
                <a:path extrusionOk="0" h="13959" w="13959">
                  <a:moveTo>
                    <a:pt x="6980" y="1280"/>
                  </a:moveTo>
                  <a:cubicBezTo>
                    <a:pt x="10074" y="1280"/>
                    <a:pt x="12586" y="3885"/>
                    <a:pt x="12586" y="6979"/>
                  </a:cubicBezTo>
                  <a:cubicBezTo>
                    <a:pt x="12586" y="10097"/>
                    <a:pt x="10074" y="12609"/>
                    <a:pt x="6980" y="12609"/>
                  </a:cubicBezTo>
                  <a:cubicBezTo>
                    <a:pt x="3862" y="12609"/>
                    <a:pt x="1257" y="10097"/>
                    <a:pt x="1257" y="6979"/>
                  </a:cubicBezTo>
                  <a:cubicBezTo>
                    <a:pt x="1257" y="3885"/>
                    <a:pt x="3862" y="1280"/>
                    <a:pt x="6980" y="1280"/>
                  </a:cubicBezTo>
                  <a:close/>
                  <a:moveTo>
                    <a:pt x="6980" y="0"/>
                  </a:moveTo>
                  <a:cubicBezTo>
                    <a:pt x="3094" y="0"/>
                    <a:pt x="0" y="3117"/>
                    <a:pt x="0" y="6979"/>
                  </a:cubicBezTo>
                  <a:cubicBezTo>
                    <a:pt x="0" y="10864"/>
                    <a:pt x="3094" y="13958"/>
                    <a:pt x="6980" y="13958"/>
                  </a:cubicBezTo>
                  <a:cubicBezTo>
                    <a:pt x="10841" y="13958"/>
                    <a:pt x="13959" y="10864"/>
                    <a:pt x="13959" y="6979"/>
                  </a:cubicBezTo>
                  <a:cubicBezTo>
                    <a:pt x="13959" y="3117"/>
                    <a:pt x="10841" y="0"/>
                    <a:pt x="6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3" name="Shape 3173"/>
        <p:cNvGrpSpPr/>
        <p:nvPr/>
      </p:nvGrpSpPr>
      <p:grpSpPr>
        <a:xfrm>
          <a:off x="0" y="0"/>
          <a:ext cx="0" cy="0"/>
          <a:chOff x="0" y="0"/>
          <a:chExt cx="0" cy="0"/>
        </a:xfrm>
      </p:grpSpPr>
      <p:sp>
        <p:nvSpPr>
          <p:cNvPr id="3174" name="Google Shape;3174;p70"/>
          <p:cNvSpPr/>
          <p:nvPr/>
        </p:nvSpPr>
        <p:spPr>
          <a:xfrm>
            <a:off x="6487300" y="1949175"/>
            <a:ext cx="1635000" cy="2569500"/>
          </a:xfrm>
          <a:prstGeom prst="roundRect">
            <a:avLst>
              <a:gd fmla="val 706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0"/>
          <p:cNvSpPr/>
          <p:nvPr/>
        </p:nvSpPr>
        <p:spPr>
          <a:xfrm>
            <a:off x="6957550" y="159371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4669725" y="1949175"/>
            <a:ext cx="1635000" cy="2569500"/>
          </a:xfrm>
          <a:prstGeom prst="roundRect">
            <a:avLst>
              <a:gd fmla="val 706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5139975" y="159371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2852138" y="1949175"/>
            <a:ext cx="1635000" cy="2569500"/>
          </a:xfrm>
          <a:prstGeom prst="roundRect">
            <a:avLst>
              <a:gd fmla="val 706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3322388" y="159371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1034550" y="1949175"/>
            <a:ext cx="1635000" cy="2569500"/>
          </a:xfrm>
          <a:prstGeom prst="roundRect">
            <a:avLst>
              <a:gd fmla="val 706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txBox="1"/>
          <p:nvPr>
            <p:ph type="title"/>
          </p:nvPr>
        </p:nvSpPr>
        <p:spPr>
          <a:xfrm>
            <a:off x="720000" y="445025"/>
            <a:ext cx="43857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BUDGET ALLOCATION</a:t>
            </a:r>
            <a:endParaRPr/>
          </a:p>
        </p:txBody>
      </p:sp>
      <p:graphicFrame>
        <p:nvGraphicFramePr>
          <p:cNvPr id="3182" name="Google Shape;3182;p70"/>
          <p:cNvGraphicFramePr/>
          <p:nvPr/>
        </p:nvGraphicFramePr>
        <p:xfrm>
          <a:off x="922150" y="2288225"/>
          <a:ext cx="3000000" cy="3000000"/>
        </p:xfrm>
        <a:graphic>
          <a:graphicData uri="http://schemas.openxmlformats.org/drawingml/2006/table">
            <a:tbl>
              <a:tblPr>
                <a:noFill/>
                <a:tableStyleId>{A437E3FB-C51D-405F-A336-AA0738EEBD34}</a:tableStyleId>
              </a:tblPr>
              <a:tblGrid>
                <a:gridCol w="1824925"/>
                <a:gridCol w="1824925"/>
                <a:gridCol w="1824925"/>
                <a:gridCol w="1824925"/>
              </a:tblGrid>
              <a:tr h="381000">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Jupiter</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Mercury</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Venus</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sz="2000">
                          <a:solidFill>
                            <a:schemeClr val="accent2"/>
                          </a:solidFill>
                          <a:latin typeface="Raleway"/>
                          <a:ea typeface="Raleway"/>
                          <a:cs typeface="Raleway"/>
                          <a:sym typeface="Raleway"/>
                        </a:rPr>
                        <a:t>Mars</a:t>
                      </a:r>
                      <a:endParaRPr b="1" sz="2000">
                        <a:solidFill>
                          <a:schemeClr val="accent2"/>
                        </a:solidFill>
                        <a:latin typeface="Raleway"/>
                        <a:ea typeface="Raleway"/>
                        <a:cs typeface="Raleway"/>
                        <a:sym typeface="Raleway"/>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96200">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$2,000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$3,100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$400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$1,300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96200">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$3,700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$600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$200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$100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96200">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$1,800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$800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$2,500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$700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96200">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$4,000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$1,600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$800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a:solidFill>
                            <a:schemeClr val="accent2"/>
                          </a:solidFill>
                          <a:latin typeface="Oxygen"/>
                          <a:ea typeface="Oxygen"/>
                          <a:cs typeface="Oxygen"/>
                          <a:sym typeface="Oxygen"/>
                        </a:rPr>
                        <a:t>$500</a:t>
                      </a:r>
                      <a:endParaRPr>
                        <a:solidFill>
                          <a:schemeClr val="accent2"/>
                        </a:solidFill>
                        <a:latin typeface="Oxygen"/>
                        <a:ea typeface="Oxygen"/>
                        <a:cs typeface="Oxygen"/>
                        <a:sym typeface="Oxygen"/>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183" name="Google Shape;3183;p70"/>
          <p:cNvSpPr/>
          <p:nvPr/>
        </p:nvSpPr>
        <p:spPr>
          <a:xfrm>
            <a:off x="1504800" y="1593713"/>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4" name="Google Shape;3184;p70"/>
          <p:cNvGrpSpPr/>
          <p:nvPr/>
        </p:nvGrpSpPr>
        <p:grpSpPr>
          <a:xfrm>
            <a:off x="1663896" y="1785434"/>
            <a:ext cx="376300" cy="311090"/>
            <a:chOff x="1285125" y="2648500"/>
            <a:chExt cx="348975" cy="288500"/>
          </a:xfrm>
        </p:grpSpPr>
        <p:sp>
          <p:nvSpPr>
            <p:cNvPr id="3185" name="Google Shape;3185;p70"/>
            <p:cNvSpPr/>
            <p:nvPr/>
          </p:nvSpPr>
          <p:spPr>
            <a:xfrm>
              <a:off x="1285125" y="2648500"/>
              <a:ext cx="348975" cy="288500"/>
            </a:xfrm>
            <a:custGeom>
              <a:rect b="b" l="l" r="r" t="t"/>
              <a:pathLst>
                <a:path extrusionOk="0" h="11540" w="13959">
                  <a:moveTo>
                    <a:pt x="7840" y="885"/>
                  </a:moveTo>
                  <a:lnTo>
                    <a:pt x="7840" y="1373"/>
                  </a:lnTo>
                  <a:lnTo>
                    <a:pt x="6003" y="1373"/>
                  </a:lnTo>
                  <a:lnTo>
                    <a:pt x="6003" y="885"/>
                  </a:lnTo>
                  <a:close/>
                  <a:moveTo>
                    <a:pt x="10841" y="2909"/>
                  </a:moveTo>
                  <a:cubicBezTo>
                    <a:pt x="12121" y="3025"/>
                    <a:pt x="13168" y="3979"/>
                    <a:pt x="13168" y="5351"/>
                  </a:cubicBezTo>
                  <a:cubicBezTo>
                    <a:pt x="13168" y="6515"/>
                    <a:pt x="12214" y="7562"/>
                    <a:pt x="10958" y="7678"/>
                  </a:cubicBezTo>
                  <a:lnTo>
                    <a:pt x="10958" y="4863"/>
                  </a:lnTo>
                  <a:cubicBezTo>
                    <a:pt x="10841" y="5049"/>
                    <a:pt x="10748" y="5142"/>
                    <a:pt x="10562" y="5351"/>
                  </a:cubicBezTo>
                  <a:cubicBezTo>
                    <a:pt x="9981" y="6119"/>
                    <a:pt x="9004" y="6608"/>
                    <a:pt x="8050" y="6794"/>
                  </a:cubicBezTo>
                  <a:lnTo>
                    <a:pt x="8050" y="7957"/>
                  </a:lnTo>
                  <a:lnTo>
                    <a:pt x="5816" y="7957"/>
                  </a:lnTo>
                  <a:lnTo>
                    <a:pt x="5816" y="6794"/>
                  </a:lnTo>
                  <a:cubicBezTo>
                    <a:pt x="4839" y="6608"/>
                    <a:pt x="3979" y="6119"/>
                    <a:pt x="3281" y="5351"/>
                  </a:cubicBezTo>
                  <a:cubicBezTo>
                    <a:pt x="3188" y="5142"/>
                    <a:pt x="3095" y="5049"/>
                    <a:pt x="3002" y="4863"/>
                  </a:cubicBezTo>
                  <a:lnTo>
                    <a:pt x="3002" y="7678"/>
                  </a:lnTo>
                  <a:cubicBezTo>
                    <a:pt x="1745" y="7562"/>
                    <a:pt x="768" y="6515"/>
                    <a:pt x="768" y="5351"/>
                  </a:cubicBezTo>
                  <a:cubicBezTo>
                    <a:pt x="768" y="3979"/>
                    <a:pt x="1745" y="3025"/>
                    <a:pt x="3002" y="2909"/>
                  </a:cubicBezTo>
                  <a:cubicBezTo>
                    <a:pt x="3188" y="3607"/>
                    <a:pt x="3490" y="4281"/>
                    <a:pt x="3979" y="4770"/>
                  </a:cubicBezTo>
                  <a:cubicBezTo>
                    <a:pt x="4444" y="5351"/>
                    <a:pt x="5142" y="5817"/>
                    <a:pt x="5816" y="6026"/>
                  </a:cubicBezTo>
                  <a:lnTo>
                    <a:pt x="5816" y="5142"/>
                  </a:lnTo>
                  <a:lnTo>
                    <a:pt x="8050" y="5142"/>
                  </a:lnTo>
                  <a:lnTo>
                    <a:pt x="8050" y="6026"/>
                  </a:lnTo>
                  <a:cubicBezTo>
                    <a:pt x="8817" y="5817"/>
                    <a:pt x="9492" y="5351"/>
                    <a:pt x="9981" y="4770"/>
                  </a:cubicBezTo>
                  <a:cubicBezTo>
                    <a:pt x="10469" y="4281"/>
                    <a:pt x="10748" y="3607"/>
                    <a:pt x="10841" y="2909"/>
                  </a:cubicBezTo>
                  <a:close/>
                  <a:moveTo>
                    <a:pt x="8911" y="9306"/>
                  </a:moveTo>
                  <a:lnTo>
                    <a:pt x="8911" y="10190"/>
                  </a:lnTo>
                  <a:lnTo>
                    <a:pt x="4932" y="10190"/>
                  </a:lnTo>
                  <a:lnTo>
                    <a:pt x="4932" y="9306"/>
                  </a:lnTo>
                  <a:close/>
                  <a:moveTo>
                    <a:pt x="5235" y="1"/>
                  </a:moveTo>
                  <a:lnTo>
                    <a:pt x="5235" y="1373"/>
                  </a:lnTo>
                  <a:lnTo>
                    <a:pt x="3002" y="1373"/>
                  </a:lnTo>
                  <a:lnTo>
                    <a:pt x="3002" y="2141"/>
                  </a:lnTo>
                  <a:cubicBezTo>
                    <a:pt x="1257" y="2234"/>
                    <a:pt x="0" y="3607"/>
                    <a:pt x="0" y="5351"/>
                  </a:cubicBezTo>
                  <a:cubicBezTo>
                    <a:pt x="0" y="6980"/>
                    <a:pt x="1257" y="8446"/>
                    <a:pt x="3002" y="8539"/>
                  </a:cubicBezTo>
                  <a:lnTo>
                    <a:pt x="3002" y="11540"/>
                  </a:lnTo>
                  <a:lnTo>
                    <a:pt x="10958" y="11540"/>
                  </a:lnTo>
                  <a:lnTo>
                    <a:pt x="10958" y="8539"/>
                  </a:lnTo>
                  <a:cubicBezTo>
                    <a:pt x="12586" y="8446"/>
                    <a:pt x="13959" y="6980"/>
                    <a:pt x="13959" y="5351"/>
                  </a:cubicBezTo>
                  <a:cubicBezTo>
                    <a:pt x="13959" y="3607"/>
                    <a:pt x="12586" y="2234"/>
                    <a:pt x="10958" y="2141"/>
                  </a:cubicBezTo>
                  <a:lnTo>
                    <a:pt x="10958" y="1373"/>
                  </a:lnTo>
                  <a:lnTo>
                    <a:pt x="8724" y="1373"/>
                  </a:lnTo>
                  <a:lnTo>
                    <a:pt x="87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a:off x="1452050" y="2799150"/>
              <a:ext cx="14550" cy="29100"/>
            </a:xfrm>
            <a:custGeom>
              <a:rect b="b" l="l" r="r" t="t"/>
              <a:pathLst>
                <a:path extrusionOk="0" h="1164" w="582">
                  <a:moveTo>
                    <a:pt x="0" y="0"/>
                  </a:moveTo>
                  <a:lnTo>
                    <a:pt x="0" y="1163"/>
                  </a:lnTo>
                  <a:lnTo>
                    <a:pt x="582" y="1163"/>
                  </a:lnTo>
                  <a:lnTo>
                    <a:pt x="5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70"/>
          <p:cNvGrpSpPr/>
          <p:nvPr/>
        </p:nvGrpSpPr>
        <p:grpSpPr>
          <a:xfrm>
            <a:off x="7116650" y="1752816"/>
            <a:ext cx="376300" cy="376327"/>
            <a:chOff x="3543475" y="2057600"/>
            <a:chExt cx="348975" cy="349000"/>
          </a:xfrm>
        </p:grpSpPr>
        <p:sp>
          <p:nvSpPr>
            <p:cNvPr id="3188" name="Google Shape;3188;p70"/>
            <p:cNvSpPr/>
            <p:nvPr/>
          </p:nvSpPr>
          <p:spPr>
            <a:xfrm>
              <a:off x="3584750" y="2057600"/>
              <a:ext cx="264075" cy="50625"/>
            </a:xfrm>
            <a:custGeom>
              <a:rect b="b" l="l" r="r" t="t"/>
              <a:pathLst>
                <a:path extrusionOk="0" h="2025" w="10563">
                  <a:moveTo>
                    <a:pt x="1" y="1"/>
                  </a:moveTo>
                  <a:lnTo>
                    <a:pt x="1" y="2025"/>
                  </a:lnTo>
                  <a:lnTo>
                    <a:pt x="10563" y="2025"/>
                  </a:lnTo>
                  <a:lnTo>
                    <a:pt x="105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0"/>
            <p:cNvSpPr/>
            <p:nvPr/>
          </p:nvSpPr>
          <p:spPr>
            <a:xfrm>
              <a:off x="3848800" y="2108200"/>
              <a:ext cx="43650" cy="68075"/>
            </a:xfrm>
            <a:custGeom>
              <a:rect b="b" l="l" r="r" t="t"/>
              <a:pathLst>
                <a:path extrusionOk="0" h="2723" w="1746">
                  <a:moveTo>
                    <a:pt x="1" y="1"/>
                  </a:moveTo>
                  <a:lnTo>
                    <a:pt x="1" y="792"/>
                  </a:lnTo>
                  <a:lnTo>
                    <a:pt x="978" y="792"/>
                  </a:lnTo>
                  <a:lnTo>
                    <a:pt x="978" y="2723"/>
                  </a:lnTo>
                  <a:lnTo>
                    <a:pt x="1745" y="2723"/>
                  </a:lnTo>
                  <a:lnTo>
                    <a:pt x="17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0"/>
            <p:cNvSpPr/>
            <p:nvPr/>
          </p:nvSpPr>
          <p:spPr>
            <a:xfrm>
              <a:off x="3543475" y="2108200"/>
              <a:ext cx="41300" cy="68075"/>
            </a:xfrm>
            <a:custGeom>
              <a:rect b="b" l="l" r="r" t="t"/>
              <a:pathLst>
                <a:path extrusionOk="0" h="2723" w="1652">
                  <a:moveTo>
                    <a:pt x="0" y="1"/>
                  </a:moveTo>
                  <a:lnTo>
                    <a:pt x="0" y="2723"/>
                  </a:lnTo>
                  <a:lnTo>
                    <a:pt x="768" y="2723"/>
                  </a:lnTo>
                  <a:lnTo>
                    <a:pt x="768" y="792"/>
                  </a:lnTo>
                  <a:lnTo>
                    <a:pt x="1652" y="792"/>
                  </a:lnTo>
                  <a:lnTo>
                    <a:pt x="1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0"/>
            <p:cNvSpPr/>
            <p:nvPr/>
          </p:nvSpPr>
          <p:spPr>
            <a:xfrm>
              <a:off x="3727825" y="2127975"/>
              <a:ext cx="121000" cy="106475"/>
            </a:xfrm>
            <a:custGeom>
              <a:rect b="b" l="l" r="r" t="t"/>
              <a:pathLst>
                <a:path extrusionOk="0" h="4259" w="4840">
                  <a:moveTo>
                    <a:pt x="1" y="1"/>
                  </a:moveTo>
                  <a:lnTo>
                    <a:pt x="1" y="4258"/>
                  </a:lnTo>
                  <a:lnTo>
                    <a:pt x="4840" y="4258"/>
                  </a:lnTo>
                  <a:lnTo>
                    <a:pt x="48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0"/>
            <p:cNvSpPr/>
            <p:nvPr/>
          </p:nvSpPr>
          <p:spPr>
            <a:xfrm>
              <a:off x="3584750" y="2127975"/>
              <a:ext cx="123325" cy="106475"/>
            </a:xfrm>
            <a:custGeom>
              <a:rect b="b" l="l" r="r" t="t"/>
              <a:pathLst>
                <a:path extrusionOk="0" h="4259" w="4933">
                  <a:moveTo>
                    <a:pt x="1" y="1"/>
                  </a:moveTo>
                  <a:lnTo>
                    <a:pt x="1" y="4258"/>
                  </a:lnTo>
                  <a:lnTo>
                    <a:pt x="4933" y="4258"/>
                  </a:lnTo>
                  <a:lnTo>
                    <a:pt x="49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0"/>
            <p:cNvSpPr/>
            <p:nvPr/>
          </p:nvSpPr>
          <p:spPr>
            <a:xfrm>
              <a:off x="3584750" y="2362950"/>
              <a:ext cx="82625" cy="43650"/>
            </a:xfrm>
            <a:custGeom>
              <a:rect b="b" l="l" r="r" t="t"/>
              <a:pathLst>
                <a:path extrusionOk="0" h="1746" w="3305">
                  <a:moveTo>
                    <a:pt x="1" y="0"/>
                  </a:moveTo>
                  <a:lnTo>
                    <a:pt x="1" y="1745"/>
                  </a:lnTo>
                  <a:lnTo>
                    <a:pt x="3304" y="1745"/>
                  </a:lnTo>
                  <a:lnTo>
                    <a:pt x="33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0"/>
            <p:cNvSpPr/>
            <p:nvPr/>
          </p:nvSpPr>
          <p:spPr>
            <a:xfrm>
              <a:off x="3584750" y="2253600"/>
              <a:ext cx="264075" cy="89600"/>
            </a:xfrm>
            <a:custGeom>
              <a:rect b="b" l="l" r="r" t="t"/>
              <a:pathLst>
                <a:path extrusionOk="0" h="3584" w="10563">
                  <a:moveTo>
                    <a:pt x="3886" y="978"/>
                  </a:moveTo>
                  <a:lnTo>
                    <a:pt x="3886" y="1746"/>
                  </a:lnTo>
                  <a:lnTo>
                    <a:pt x="1839" y="1746"/>
                  </a:lnTo>
                  <a:lnTo>
                    <a:pt x="1839" y="978"/>
                  </a:lnTo>
                  <a:close/>
                  <a:moveTo>
                    <a:pt x="8725" y="978"/>
                  </a:moveTo>
                  <a:lnTo>
                    <a:pt x="8725" y="1746"/>
                  </a:lnTo>
                  <a:lnTo>
                    <a:pt x="6678" y="1746"/>
                  </a:lnTo>
                  <a:lnTo>
                    <a:pt x="6678" y="978"/>
                  </a:lnTo>
                  <a:close/>
                  <a:moveTo>
                    <a:pt x="1" y="1"/>
                  </a:moveTo>
                  <a:lnTo>
                    <a:pt x="1" y="3583"/>
                  </a:lnTo>
                  <a:lnTo>
                    <a:pt x="10563" y="3583"/>
                  </a:lnTo>
                  <a:lnTo>
                    <a:pt x="105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0"/>
            <p:cNvSpPr/>
            <p:nvPr/>
          </p:nvSpPr>
          <p:spPr>
            <a:xfrm>
              <a:off x="3769125" y="2362950"/>
              <a:ext cx="79700" cy="43650"/>
            </a:xfrm>
            <a:custGeom>
              <a:rect b="b" l="l" r="r" t="t"/>
              <a:pathLst>
                <a:path extrusionOk="0" h="1746" w="3188">
                  <a:moveTo>
                    <a:pt x="0" y="0"/>
                  </a:moveTo>
                  <a:lnTo>
                    <a:pt x="0" y="1745"/>
                  </a:lnTo>
                  <a:lnTo>
                    <a:pt x="3188" y="1745"/>
                  </a:lnTo>
                  <a:lnTo>
                    <a:pt x="3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6" name="Google Shape;3196;p70"/>
          <p:cNvGrpSpPr/>
          <p:nvPr/>
        </p:nvGrpSpPr>
        <p:grpSpPr>
          <a:xfrm>
            <a:off x="5299075" y="1752817"/>
            <a:ext cx="376300" cy="376300"/>
            <a:chOff x="4289650" y="1495225"/>
            <a:chExt cx="348975" cy="348975"/>
          </a:xfrm>
        </p:grpSpPr>
        <p:sp>
          <p:nvSpPr>
            <p:cNvPr id="3197" name="Google Shape;3197;p70"/>
            <p:cNvSpPr/>
            <p:nvPr/>
          </p:nvSpPr>
          <p:spPr>
            <a:xfrm>
              <a:off x="4435050" y="1781350"/>
              <a:ext cx="19800" cy="62850"/>
            </a:xfrm>
            <a:custGeom>
              <a:rect b="b" l="l" r="r" t="t"/>
              <a:pathLst>
                <a:path extrusionOk="0" h="2514" w="792">
                  <a:moveTo>
                    <a:pt x="1" y="1"/>
                  </a:moveTo>
                  <a:lnTo>
                    <a:pt x="1" y="2513"/>
                  </a:lnTo>
                  <a:lnTo>
                    <a:pt x="792" y="2513"/>
                  </a:lnTo>
                  <a:lnTo>
                    <a:pt x="7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0"/>
            <p:cNvSpPr/>
            <p:nvPr/>
          </p:nvSpPr>
          <p:spPr>
            <a:xfrm>
              <a:off x="4474025" y="1781350"/>
              <a:ext cx="19200" cy="62850"/>
            </a:xfrm>
            <a:custGeom>
              <a:rect b="b" l="l" r="r" t="t"/>
              <a:pathLst>
                <a:path extrusionOk="0" h="2514" w="768">
                  <a:moveTo>
                    <a:pt x="0" y="1"/>
                  </a:moveTo>
                  <a:lnTo>
                    <a:pt x="0" y="2513"/>
                  </a:lnTo>
                  <a:lnTo>
                    <a:pt x="768" y="2513"/>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0"/>
            <p:cNvSpPr/>
            <p:nvPr/>
          </p:nvSpPr>
          <p:spPr>
            <a:xfrm>
              <a:off x="4289650" y="1495225"/>
              <a:ext cx="348975" cy="230325"/>
            </a:xfrm>
            <a:custGeom>
              <a:rect b="b" l="l" r="r" t="t"/>
              <a:pathLst>
                <a:path extrusionOk="0" h="9213" w="13959">
                  <a:moveTo>
                    <a:pt x="2141" y="2629"/>
                  </a:moveTo>
                  <a:lnTo>
                    <a:pt x="2234" y="3792"/>
                  </a:lnTo>
                  <a:lnTo>
                    <a:pt x="1745" y="3792"/>
                  </a:lnTo>
                  <a:lnTo>
                    <a:pt x="1466" y="2629"/>
                  </a:lnTo>
                  <a:close/>
                  <a:moveTo>
                    <a:pt x="3700" y="2629"/>
                  </a:moveTo>
                  <a:lnTo>
                    <a:pt x="3606" y="3792"/>
                  </a:lnTo>
                  <a:lnTo>
                    <a:pt x="3118" y="3792"/>
                  </a:lnTo>
                  <a:lnTo>
                    <a:pt x="3025" y="2629"/>
                  </a:lnTo>
                  <a:close/>
                  <a:moveTo>
                    <a:pt x="5142" y="2629"/>
                  </a:moveTo>
                  <a:lnTo>
                    <a:pt x="4863" y="3792"/>
                  </a:lnTo>
                  <a:lnTo>
                    <a:pt x="4374" y="3792"/>
                  </a:lnTo>
                  <a:lnTo>
                    <a:pt x="4467" y="2629"/>
                  </a:lnTo>
                  <a:close/>
                  <a:moveTo>
                    <a:pt x="2909" y="0"/>
                  </a:moveTo>
                  <a:lnTo>
                    <a:pt x="2909" y="675"/>
                  </a:lnTo>
                  <a:lnTo>
                    <a:pt x="1280" y="675"/>
                  </a:lnTo>
                  <a:lnTo>
                    <a:pt x="1280" y="1745"/>
                  </a:lnTo>
                  <a:lnTo>
                    <a:pt x="489" y="1745"/>
                  </a:lnTo>
                  <a:lnTo>
                    <a:pt x="1164" y="4653"/>
                  </a:lnTo>
                  <a:lnTo>
                    <a:pt x="1280" y="4653"/>
                  </a:lnTo>
                  <a:lnTo>
                    <a:pt x="1280" y="5723"/>
                  </a:lnTo>
                  <a:lnTo>
                    <a:pt x="1955" y="5723"/>
                  </a:lnTo>
                  <a:lnTo>
                    <a:pt x="1955" y="7468"/>
                  </a:lnTo>
                  <a:lnTo>
                    <a:pt x="1" y="7468"/>
                  </a:lnTo>
                  <a:lnTo>
                    <a:pt x="1" y="9212"/>
                  </a:lnTo>
                  <a:lnTo>
                    <a:pt x="13959" y="9212"/>
                  </a:lnTo>
                  <a:lnTo>
                    <a:pt x="13959" y="7468"/>
                  </a:lnTo>
                  <a:lnTo>
                    <a:pt x="4770" y="7468"/>
                  </a:lnTo>
                  <a:lnTo>
                    <a:pt x="4770" y="5723"/>
                  </a:lnTo>
                  <a:lnTo>
                    <a:pt x="5351" y="5723"/>
                  </a:lnTo>
                  <a:lnTo>
                    <a:pt x="5351" y="4653"/>
                  </a:lnTo>
                  <a:lnTo>
                    <a:pt x="5537" y="4653"/>
                  </a:lnTo>
                  <a:lnTo>
                    <a:pt x="6119" y="1745"/>
                  </a:lnTo>
                  <a:lnTo>
                    <a:pt x="5351" y="1745"/>
                  </a:lnTo>
                  <a:lnTo>
                    <a:pt x="5351" y="675"/>
                  </a:lnTo>
                  <a:lnTo>
                    <a:pt x="3700" y="675"/>
                  </a:lnTo>
                  <a:lnTo>
                    <a:pt x="3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0"/>
            <p:cNvSpPr/>
            <p:nvPr/>
          </p:nvSpPr>
          <p:spPr>
            <a:xfrm>
              <a:off x="4304200" y="1744725"/>
              <a:ext cx="319900" cy="99475"/>
            </a:xfrm>
            <a:custGeom>
              <a:rect b="b" l="l" r="r" t="t"/>
              <a:pathLst>
                <a:path extrusionOk="0" h="3979" w="12796">
                  <a:moveTo>
                    <a:pt x="0" y="0"/>
                  </a:moveTo>
                  <a:lnTo>
                    <a:pt x="0" y="3978"/>
                  </a:lnTo>
                  <a:lnTo>
                    <a:pt x="4374" y="3978"/>
                  </a:lnTo>
                  <a:lnTo>
                    <a:pt x="4374" y="1466"/>
                  </a:lnTo>
                  <a:lnTo>
                    <a:pt x="3978" y="1466"/>
                  </a:lnTo>
                  <a:lnTo>
                    <a:pt x="3978" y="675"/>
                  </a:lnTo>
                  <a:lnTo>
                    <a:pt x="8840" y="675"/>
                  </a:lnTo>
                  <a:lnTo>
                    <a:pt x="8840" y="1466"/>
                  </a:lnTo>
                  <a:lnTo>
                    <a:pt x="8352" y="1466"/>
                  </a:lnTo>
                  <a:lnTo>
                    <a:pt x="8352" y="3978"/>
                  </a:lnTo>
                  <a:lnTo>
                    <a:pt x="12795" y="3978"/>
                  </a:lnTo>
                  <a:lnTo>
                    <a:pt x="127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1" name="Google Shape;3201;p70"/>
          <p:cNvGrpSpPr/>
          <p:nvPr/>
        </p:nvGrpSpPr>
        <p:grpSpPr>
          <a:xfrm>
            <a:off x="3481486" y="1820560"/>
            <a:ext cx="376300" cy="240838"/>
            <a:chOff x="2787400" y="1558025"/>
            <a:chExt cx="348975" cy="223350"/>
          </a:xfrm>
        </p:grpSpPr>
        <p:sp>
          <p:nvSpPr>
            <p:cNvPr id="3202" name="Google Shape;3202;p70"/>
            <p:cNvSpPr/>
            <p:nvPr/>
          </p:nvSpPr>
          <p:spPr>
            <a:xfrm>
              <a:off x="2787400" y="1558025"/>
              <a:ext cx="348975" cy="48875"/>
            </a:xfrm>
            <a:custGeom>
              <a:rect b="b" l="l" r="r" t="t"/>
              <a:pathLst>
                <a:path extrusionOk="0" h="1955" w="13959">
                  <a:moveTo>
                    <a:pt x="0" y="0"/>
                  </a:moveTo>
                  <a:lnTo>
                    <a:pt x="0" y="1955"/>
                  </a:lnTo>
                  <a:lnTo>
                    <a:pt x="13958" y="1955"/>
                  </a:lnTo>
                  <a:lnTo>
                    <a:pt x="13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0"/>
            <p:cNvSpPr/>
            <p:nvPr/>
          </p:nvSpPr>
          <p:spPr>
            <a:xfrm>
              <a:off x="2988625" y="1672025"/>
              <a:ext cx="43650" cy="43625"/>
            </a:xfrm>
            <a:custGeom>
              <a:rect b="b" l="l" r="r" t="t"/>
              <a:pathLst>
                <a:path extrusionOk="0" h="1745" w="1746">
                  <a:moveTo>
                    <a:pt x="861" y="0"/>
                  </a:moveTo>
                  <a:cubicBezTo>
                    <a:pt x="396" y="0"/>
                    <a:pt x="0" y="396"/>
                    <a:pt x="0" y="884"/>
                  </a:cubicBezTo>
                  <a:cubicBezTo>
                    <a:pt x="0" y="1373"/>
                    <a:pt x="396" y="1745"/>
                    <a:pt x="861" y="1745"/>
                  </a:cubicBezTo>
                  <a:cubicBezTo>
                    <a:pt x="1257" y="1745"/>
                    <a:pt x="1745" y="1373"/>
                    <a:pt x="1745" y="884"/>
                  </a:cubicBezTo>
                  <a:cubicBezTo>
                    <a:pt x="1745" y="396"/>
                    <a:pt x="1257" y="0"/>
                    <a:pt x="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0"/>
            <p:cNvSpPr/>
            <p:nvPr/>
          </p:nvSpPr>
          <p:spPr>
            <a:xfrm>
              <a:off x="2787400" y="1626075"/>
              <a:ext cx="348975" cy="155300"/>
            </a:xfrm>
            <a:custGeom>
              <a:rect b="b" l="l" r="r" t="t"/>
              <a:pathLst>
                <a:path extrusionOk="0" h="6212" w="13959">
                  <a:moveTo>
                    <a:pt x="8910" y="977"/>
                  </a:moveTo>
                  <a:cubicBezTo>
                    <a:pt x="9794" y="977"/>
                    <a:pt x="10562" y="1745"/>
                    <a:pt x="10562" y="2722"/>
                  </a:cubicBezTo>
                  <a:cubicBezTo>
                    <a:pt x="10562" y="3583"/>
                    <a:pt x="9794" y="4374"/>
                    <a:pt x="8910" y="4374"/>
                  </a:cubicBezTo>
                  <a:cubicBezTo>
                    <a:pt x="8049" y="4374"/>
                    <a:pt x="7468" y="3885"/>
                    <a:pt x="7282" y="3094"/>
                  </a:cubicBezTo>
                  <a:lnTo>
                    <a:pt x="5537" y="3094"/>
                  </a:lnTo>
                  <a:lnTo>
                    <a:pt x="5537" y="3676"/>
                  </a:lnTo>
                  <a:lnTo>
                    <a:pt x="4746" y="3676"/>
                  </a:lnTo>
                  <a:lnTo>
                    <a:pt x="4746" y="3094"/>
                  </a:lnTo>
                  <a:lnTo>
                    <a:pt x="4164" y="3094"/>
                  </a:lnTo>
                  <a:lnTo>
                    <a:pt x="4164" y="3676"/>
                  </a:lnTo>
                  <a:lnTo>
                    <a:pt x="3397" y="3676"/>
                  </a:lnTo>
                  <a:lnTo>
                    <a:pt x="3397" y="2327"/>
                  </a:lnTo>
                  <a:lnTo>
                    <a:pt x="7282" y="2327"/>
                  </a:lnTo>
                  <a:cubicBezTo>
                    <a:pt x="7468" y="1559"/>
                    <a:pt x="8049" y="977"/>
                    <a:pt x="8910" y="977"/>
                  </a:cubicBezTo>
                  <a:close/>
                  <a:moveTo>
                    <a:pt x="0" y="0"/>
                  </a:moveTo>
                  <a:lnTo>
                    <a:pt x="0" y="6212"/>
                  </a:lnTo>
                  <a:lnTo>
                    <a:pt x="13958" y="6212"/>
                  </a:lnTo>
                  <a:lnTo>
                    <a:pt x="13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205" name="Google Shape;3205;p70"/>
          <p:cNvPicPr preferRelativeResize="0"/>
          <p:nvPr/>
        </p:nvPicPr>
        <p:blipFill>
          <a:blip r:embed="rId3">
            <a:alphaModFix/>
          </a:blip>
          <a:stretch>
            <a:fillRect/>
          </a:stretch>
        </p:blipFill>
        <p:spPr>
          <a:xfrm rot="4342644">
            <a:off x="7405840" y="153123"/>
            <a:ext cx="1274771" cy="1430761"/>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9" name="Shape 3209"/>
        <p:cNvGrpSpPr/>
        <p:nvPr/>
      </p:nvGrpSpPr>
      <p:grpSpPr>
        <a:xfrm>
          <a:off x="0" y="0"/>
          <a:ext cx="0" cy="0"/>
          <a:chOff x="0" y="0"/>
          <a:chExt cx="0" cy="0"/>
        </a:xfrm>
      </p:grpSpPr>
      <p:sp>
        <p:nvSpPr>
          <p:cNvPr id="3210" name="Google Shape;3210;p71"/>
          <p:cNvSpPr/>
          <p:nvPr/>
        </p:nvSpPr>
        <p:spPr>
          <a:xfrm>
            <a:off x="5777800" y="2538050"/>
            <a:ext cx="2651100" cy="9078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1"/>
          <p:cNvSpPr/>
          <p:nvPr/>
        </p:nvSpPr>
        <p:spPr>
          <a:xfrm>
            <a:off x="5777800" y="1402050"/>
            <a:ext cx="2651100" cy="9078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1"/>
          <p:cNvSpPr txBox="1"/>
          <p:nvPr>
            <p:ph type="title"/>
          </p:nvPr>
        </p:nvSpPr>
        <p:spPr>
          <a:xfrm>
            <a:off x="4062100" y="445025"/>
            <a:ext cx="43668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PREDICTED REACH</a:t>
            </a:r>
            <a:endParaRPr/>
          </a:p>
        </p:txBody>
      </p:sp>
      <p:sp>
        <p:nvSpPr>
          <p:cNvPr id="3213" name="Google Shape;3213;p71"/>
          <p:cNvSpPr txBox="1"/>
          <p:nvPr/>
        </p:nvSpPr>
        <p:spPr>
          <a:xfrm>
            <a:off x="6217200" y="1402050"/>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20,000</a:t>
            </a:r>
            <a:endParaRPr b="1" sz="2000">
              <a:solidFill>
                <a:schemeClr val="accent2"/>
              </a:solidFill>
              <a:latin typeface="Raleway"/>
              <a:ea typeface="Raleway"/>
              <a:cs typeface="Raleway"/>
              <a:sym typeface="Raleway"/>
            </a:endParaRPr>
          </a:p>
        </p:txBody>
      </p:sp>
      <p:sp>
        <p:nvSpPr>
          <p:cNvPr id="3214" name="Google Shape;3214;p71"/>
          <p:cNvSpPr txBox="1"/>
          <p:nvPr/>
        </p:nvSpPr>
        <p:spPr>
          <a:xfrm>
            <a:off x="6217200" y="1817675"/>
            <a:ext cx="21549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New followers</a:t>
            </a:r>
            <a:endParaRPr>
              <a:solidFill>
                <a:schemeClr val="lt2"/>
              </a:solidFill>
              <a:latin typeface="Oxygen"/>
              <a:ea typeface="Oxygen"/>
              <a:cs typeface="Oxygen"/>
              <a:sym typeface="Oxygen"/>
            </a:endParaRPr>
          </a:p>
        </p:txBody>
      </p:sp>
      <p:grpSp>
        <p:nvGrpSpPr>
          <p:cNvPr id="3215" name="Google Shape;3215;p71"/>
          <p:cNvGrpSpPr/>
          <p:nvPr/>
        </p:nvGrpSpPr>
        <p:grpSpPr>
          <a:xfrm>
            <a:off x="715098" y="1631920"/>
            <a:ext cx="4323848" cy="2843248"/>
            <a:chOff x="235800" y="830650"/>
            <a:chExt cx="6978450" cy="4588844"/>
          </a:xfrm>
        </p:grpSpPr>
        <p:sp>
          <p:nvSpPr>
            <p:cNvPr id="3216" name="Google Shape;3216;p7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2" name="Google Shape;3222;p71"/>
          <p:cNvSpPr txBox="1"/>
          <p:nvPr/>
        </p:nvSpPr>
        <p:spPr>
          <a:xfrm>
            <a:off x="6217200" y="2538050"/>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100,000</a:t>
            </a:r>
            <a:endParaRPr b="1" sz="2000">
              <a:solidFill>
                <a:schemeClr val="accent2"/>
              </a:solidFill>
              <a:latin typeface="Raleway"/>
              <a:ea typeface="Raleway"/>
              <a:cs typeface="Raleway"/>
              <a:sym typeface="Raleway"/>
            </a:endParaRPr>
          </a:p>
        </p:txBody>
      </p:sp>
      <p:sp>
        <p:nvSpPr>
          <p:cNvPr id="3223" name="Google Shape;3223;p71"/>
          <p:cNvSpPr txBox="1"/>
          <p:nvPr/>
        </p:nvSpPr>
        <p:spPr>
          <a:xfrm>
            <a:off x="6217200" y="2953675"/>
            <a:ext cx="21549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Mentions &amp; interactions</a:t>
            </a:r>
            <a:endParaRPr>
              <a:solidFill>
                <a:schemeClr val="lt2"/>
              </a:solidFill>
              <a:latin typeface="Oxygen"/>
              <a:ea typeface="Oxygen"/>
              <a:cs typeface="Oxygen"/>
              <a:sym typeface="Oxygen"/>
            </a:endParaRPr>
          </a:p>
        </p:txBody>
      </p:sp>
      <p:sp>
        <p:nvSpPr>
          <p:cNvPr id="3224" name="Google Shape;3224;p71"/>
          <p:cNvSpPr/>
          <p:nvPr/>
        </p:nvSpPr>
        <p:spPr>
          <a:xfrm>
            <a:off x="5455900" y="1508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1"/>
          <p:cNvSpPr/>
          <p:nvPr/>
        </p:nvSpPr>
        <p:spPr>
          <a:xfrm>
            <a:off x="5455900" y="2644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1"/>
          <p:cNvSpPr/>
          <p:nvPr/>
        </p:nvSpPr>
        <p:spPr>
          <a:xfrm>
            <a:off x="5777800" y="3674050"/>
            <a:ext cx="2651100" cy="9078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1"/>
          <p:cNvSpPr txBox="1"/>
          <p:nvPr/>
        </p:nvSpPr>
        <p:spPr>
          <a:xfrm>
            <a:off x="6217200" y="3674050"/>
            <a:ext cx="15525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Raleway"/>
                <a:ea typeface="Raleway"/>
                <a:cs typeface="Raleway"/>
                <a:sym typeface="Raleway"/>
              </a:rPr>
              <a:t>30</a:t>
            </a:r>
            <a:endParaRPr b="1" sz="2000">
              <a:solidFill>
                <a:schemeClr val="accent2"/>
              </a:solidFill>
              <a:latin typeface="Raleway"/>
              <a:ea typeface="Raleway"/>
              <a:cs typeface="Raleway"/>
              <a:sym typeface="Raleway"/>
            </a:endParaRPr>
          </a:p>
        </p:txBody>
      </p:sp>
      <p:sp>
        <p:nvSpPr>
          <p:cNvPr id="3228" name="Google Shape;3228;p71"/>
          <p:cNvSpPr txBox="1"/>
          <p:nvPr/>
        </p:nvSpPr>
        <p:spPr>
          <a:xfrm>
            <a:off x="6217200" y="4089675"/>
            <a:ext cx="2154900" cy="34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Oxygen"/>
                <a:ea typeface="Oxygen"/>
                <a:cs typeface="Oxygen"/>
                <a:sym typeface="Oxygen"/>
              </a:rPr>
              <a:t>Travel destinations</a:t>
            </a:r>
            <a:endParaRPr>
              <a:solidFill>
                <a:schemeClr val="lt2"/>
              </a:solidFill>
              <a:latin typeface="Oxygen"/>
              <a:ea typeface="Oxygen"/>
              <a:cs typeface="Oxygen"/>
              <a:sym typeface="Oxygen"/>
            </a:endParaRPr>
          </a:p>
        </p:txBody>
      </p:sp>
      <p:sp>
        <p:nvSpPr>
          <p:cNvPr id="3229" name="Google Shape;3229;p71"/>
          <p:cNvSpPr/>
          <p:nvPr/>
        </p:nvSpPr>
        <p:spPr>
          <a:xfrm>
            <a:off x="5455900" y="37806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0" name="Google Shape;3230;p71"/>
          <p:cNvGrpSpPr/>
          <p:nvPr/>
        </p:nvGrpSpPr>
        <p:grpSpPr>
          <a:xfrm>
            <a:off x="5614981" y="3974537"/>
            <a:ext cx="376327" cy="307962"/>
            <a:chOff x="4270450" y="3203925"/>
            <a:chExt cx="349000" cy="285600"/>
          </a:xfrm>
        </p:grpSpPr>
        <p:sp>
          <p:nvSpPr>
            <p:cNvPr id="3231" name="Google Shape;3231;p71"/>
            <p:cNvSpPr/>
            <p:nvPr/>
          </p:nvSpPr>
          <p:spPr>
            <a:xfrm>
              <a:off x="4536825" y="3262075"/>
              <a:ext cx="55875" cy="43650"/>
            </a:xfrm>
            <a:custGeom>
              <a:rect b="b" l="l" r="r" t="t"/>
              <a:pathLst>
                <a:path extrusionOk="0" h="1746" w="2235">
                  <a:moveTo>
                    <a:pt x="1" y="1"/>
                  </a:moveTo>
                  <a:lnTo>
                    <a:pt x="1" y="769"/>
                  </a:lnTo>
                  <a:cubicBezTo>
                    <a:pt x="396" y="769"/>
                    <a:pt x="699" y="1164"/>
                    <a:pt x="792" y="1257"/>
                  </a:cubicBezTo>
                  <a:lnTo>
                    <a:pt x="1164" y="1746"/>
                  </a:lnTo>
                  <a:lnTo>
                    <a:pt x="1466" y="1257"/>
                  </a:lnTo>
                  <a:cubicBezTo>
                    <a:pt x="1466" y="1257"/>
                    <a:pt x="1559" y="1164"/>
                    <a:pt x="1746" y="1048"/>
                  </a:cubicBezTo>
                  <a:cubicBezTo>
                    <a:pt x="1862" y="955"/>
                    <a:pt x="2048" y="769"/>
                    <a:pt x="2234" y="769"/>
                  </a:cubicBezTo>
                  <a:lnTo>
                    <a:pt x="2234" y="1"/>
                  </a:lnTo>
                  <a:cubicBezTo>
                    <a:pt x="1746" y="1"/>
                    <a:pt x="1373" y="187"/>
                    <a:pt x="1164" y="466"/>
                  </a:cubicBezTo>
                  <a:cubicBezTo>
                    <a:pt x="1071" y="466"/>
                    <a:pt x="1071" y="373"/>
                    <a:pt x="1071" y="373"/>
                  </a:cubicBezTo>
                  <a:cubicBezTo>
                    <a:pt x="699" y="94"/>
                    <a:pt x="3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1"/>
            <p:cNvSpPr/>
            <p:nvPr/>
          </p:nvSpPr>
          <p:spPr>
            <a:xfrm>
              <a:off x="4307100" y="3208575"/>
              <a:ext cx="55275" cy="43650"/>
            </a:xfrm>
            <a:custGeom>
              <a:rect b="b" l="l" r="r" t="t"/>
              <a:pathLst>
                <a:path extrusionOk="0" h="1746" w="2211">
                  <a:moveTo>
                    <a:pt x="1" y="1"/>
                  </a:moveTo>
                  <a:lnTo>
                    <a:pt x="1" y="768"/>
                  </a:lnTo>
                  <a:cubicBezTo>
                    <a:pt x="373" y="768"/>
                    <a:pt x="675" y="1164"/>
                    <a:pt x="768" y="1350"/>
                  </a:cubicBezTo>
                  <a:lnTo>
                    <a:pt x="1164" y="1745"/>
                  </a:lnTo>
                  <a:lnTo>
                    <a:pt x="1443" y="1350"/>
                  </a:lnTo>
                  <a:cubicBezTo>
                    <a:pt x="1443" y="1350"/>
                    <a:pt x="1536" y="1164"/>
                    <a:pt x="1745" y="1071"/>
                  </a:cubicBezTo>
                  <a:cubicBezTo>
                    <a:pt x="1838" y="978"/>
                    <a:pt x="2024" y="768"/>
                    <a:pt x="2211" y="768"/>
                  </a:cubicBezTo>
                  <a:lnTo>
                    <a:pt x="2211" y="1"/>
                  </a:lnTo>
                  <a:cubicBezTo>
                    <a:pt x="1745" y="1"/>
                    <a:pt x="1350" y="280"/>
                    <a:pt x="1164" y="489"/>
                  </a:cubicBezTo>
                  <a:cubicBezTo>
                    <a:pt x="1047" y="489"/>
                    <a:pt x="1047" y="489"/>
                    <a:pt x="1047" y="396"/>
                  </a:cubicBezTo>
                  <a:cubicBezTo>
                    <a:pt x="768" y="187"/>
                    <a:pt x="37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1"/>
            <p:cNvSpPr/>
            <p:nvPr/>
          </p:nvSpPr>
          <p:spPr>
            <a:xfrm>
              <a:off x="4515300" y="3331875"/>
              <a:ext cx="58200" cy="82625"/>
            </a:xfrm>
            <a:custGeom>
              <a:rect b="b" l="l" r="r" t="t"/>
              <a:pathLst>
                <a:path extrusionOk="0" h="3305" w="2328">
                  <a:moveTo>
                    <a:pt x="1164" y="1"/>
                  </a:moveTo>
                  <a:lnTo>
                    <a:pt x="1" y="2443"/>
                  </a:lnTo>
                  <a:lnTo>
                    <a:pt x="1164" y="3304"/>
                  </a:lnTo>
                  <a:lnTo>
                    <a:pt x="2327" y="2443"/>
                  </a:lnTo>
                  <a:lnTo>
                    <a:pt x="11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1"/>
            <p:cNvSpPr/>
            <p:nvPr/>
          </p:nvSpPr>
          <p:spPr>
            <a:xfrm>
              <a:off x="4428075" y="3203925"/>
              <a:ext cx="55850" cy="79700"/>
            </a:xfrm>
            <a:custGeom>
              <a:rect b="b" l="l" r="r" t="t"/>
              <a:pathLst>
                <a:path extrusionOk="0" h="3188" w="2234">
                  <a:moveTo>
                    <a:pt x="1071" y="1"/>
                  </a:moveTo>
                  <a:lnTo>
                    <a:pt x="0" y="2327"/>
                  </a:lnTo>
                  <a:lnTo>
                    <a:pt x="1071" y="3188"/>
                  </a:lnTo>
                  <a:lnTo>
                    <a:pt x="2234" y="2327"/>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1"/>
            <p:cNvSpPr/>
            <p:nvPr/>
          </p:nvSpPr>
          <p:spPr>
            <a:xfrm>
              <a:off x="4326300" y="3310350"/>
              <a:ext cx="55850" cy="79700"/>
            </a:xfrm>
            <a:custGeom>
              <a:rect b="b" l="l" r="r" t="t"/>
              <a:pathLst>
                <a:path extrusionOk="0" h="3188" w="2234">
                  <a:moveTo>
                    <a:pt x="1070" y="1"/>
                  </a:moveTo>
                  <a:lnTo>
                    <a:pt x="0" y="2327"/>
                  </a:lnTo>
                  <a:lnTo>
                    <a:pt x="1070" y="3188"/>
                  </a:lnTo>
                  <a:lnTo>
                    <a:pt x="2234" y="2327"/>
                  </a:lnTo>
                  <a:lnTo>
                    <a:pt x="10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1"/>
            <p:cNvSpPr/>
            <p:nvPr/>
          </p:nvSpPr>
          <p:spPr>
            <a:xfrm>
              <a:off x="4270450" y="3387700"/>
              <a:ext cx="167525" cy="101825"/>
            </a:xfrm>
            <a:custGeom>
              <a:rect b="b" l="l" r="r" t="t"/>
              <a:pathLst>
                <a:path extrusionOk="0" h="4073" w="6701">
                  <a:moveTo>
                    <a:pt x="1839" y="1"/>
                  </a:moveTo>
                  <a:lnTo>
                    <a:pt x="1" y="4072"/>
                  </a:lnTo>
                  <a:lnTo>
                    <a:pt x="6701" y="4072"/>
                  </a:lnTo>
                  <a:lnTo>
                    <a:pt x="4840" y="1"/>
                  </a:lnTo>
                  <a:lnTo>
                    <a:pt x="3304" y="1164"/>
                  </a:lnTo>
                  <a:lnTo>
                    <a:pt x="18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1"/>
            <p:cNvSpPr/>
            <p:nvPr/>
          </p:nvSpPr>
          <p:spPr>
            <a:xfrm>
              <a:off x="4391425" y="3281275"/>
              <a:ext cx="128575" cy="193700"/>
            </a:xfrm>
            <a:custGeom>
              <a:rect b="b" l="l" r="r" t="t"/>
              <a:pathLst>
                <a:path extrusionOk="0" h="7748" w="5143">
                  <a:moveTo>
                    <a:pt x="1071" y="1"/>
                  </a:moveTo>
                  <a:lnTo>
                    <a:pt x="1" y="2327"/>
                  </a:lnTo>
                  <a:lnTo>
                    <a:pt x="2537" y="7747"/>
                  </a:lnTo>
                  <a:lnTo>
                    <a:pt x="5142" y="2327"/>
                  </a:lnTo>
                  <a:lnTo>
                    <a:pt x="3979" y="1"/>
                  </a:lnTo>
                  <a:lnTo>
                    <a:pt x="2537" y="1071"/>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1"/>
            <p:cNvSpPr/>
            <p:nvPr/>
          </p:nvSpPr>
          <p:spPr>
            <a:xfrm>
              <a:off x="4471700" y="3412150"/>
              <a:ext cx="147750" cy="77375"/>
            </a:xfrm>
            <a:custGeom>
              <a:rect b="b" l="l" r="r" t="t"/>
              <a:pathLst>
                <a:path extrusionOk="0" h="3095" w="5910">
                  <a:moveTo>
                    <a:pt x="1443" y="0"/>
                  </a:moveTo>
                  <a:lnTo>
                    <a:pt x="0" y="3094"/>
                  </a:lnTo>
                  <a:lnTo>
                    <a:pt x="5909" y="3094"/>
                  </a:lnTo>
                  <a:lnTo>
                    <a:pt x="4467" y="0"/>
                  </a:lnTo>
                  <a:lnTo>
                    <a:pt x="2908" y="1163"/>
                  </a:lnTo>
                  <a:lnTo>
                    <a:pt x="14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9" name="Google Shape;3239;p71"/>
          <p:cNvSpPr/>
          <p:nvPr/>
        </p:nvSpPr>
        <p:spPr>
          <a:xfrm>
            <a:off x="5666105" y="2788303"/>
            <a:ext cx="274104" cy="376327"/>
          </a:xfrm>
          <a:custGeom>
            <a:rect b="b" l="l" r="r" t="t"/>
            <a:pathLst>
              <a:path extrusionOk="0" h="13960" w="10168">
                <a:moveTo>
                  <a:pt x="5119" y="10958"/>
                </a:moveTo>
                <a:cubicBezTo>
                  <a:pt x="5910" y="10958"/>
                  <a:pt x="6584" y="11633"/>
                  <a:pt x="6584" y="12400"/>
                </a:cubicBezTo>
                <a:lnTo>
                  <a:pt x="6584" y="13168"/>
                </a:lnTo>
                <a:lnTo>
                  <a:pt x="3676" y="13168"/>
                </a:lnTo>
                <a:lnTo>
                  <a:pt x="3676" y="12400"/>
                </a:lnTo>
                <a:cubicBezTo>
                  <a:pt x="3676" y="11633"/>
                  <a:pt x="4258" y="10958"/>
                  <a:pt x="5119" y="10958"/>
                </a:cubicBezTo>
                <a:close/>
                <a:moveTo>
                  <a:pt x="4747" y="1"/>
                </a:moveTo>
                <a:lnTo>
                  <a:pt x="4747" y="955"/>
                </a:lnTo>
                <a:cubicBezTo>
                  <a:pt x="4258" y="1164"/>
                  <a:pt x="3956" y="1536"/>
                  <a:pt x="3956" y="1932"/>
                </a:cubicBezTo>
                <a:lnTo>
                  <a:pt x="3956" y="2700"/>
                </a:lnTo>
                <a:lnTo>
                  <a:pt x="3490" y="2700"/>
                </a:lnTo>
                <a:lnTo>
                  <a:pt x="3490" y="3584"/>
                </a:lnTo>
                <a:lnTo>
                  <a:pt x="3956" y="3584"/>
                </a:lnTo>
                <a:cubicBezTo>
                  <a:pt x="3956" y="4072"/>
                  <a:pt x="3863" y="4747"/>
                  <a:pt x="3770" y="5421"/>
                </a:cubicBezTo>
                <a:lnTo>
                  <a:pt x="3002" y="5421"/>
                </a:lnTo>
                <a:lnTo>
                  <a:pt x="3002" y="6305"/>
                </a:lnTo>
                <a:lnTo>
                  <a:pt x="3676" y="6305"/>
                </a:lnTo>
                <a:cubicBezTo>
                  <a:pt x="3583" y="6771"/>
                  <a:pt x="3490" y="7352"/>
                  <a:pt x="3374" y="7841"/>
                </a:cubicBezTo>
                <a:cubicBezTo>
                  <a:pt x="3281" y="7934"/>
                  <a:pt x="3281" y="8050"/>
                  <a:pt x="3281" y="8143"/>
                </a:cubicBezTo>
                <a:lnTo>
                  <a:pt x="2327" y="8143"/>
                </a:lnTo>
                <a:lnTo>
                  <a:pt x="2327" y="9004"/>
                </a:lnTo>
                <a:lnTo>
                  <a:pt x="3095" y="9004"/>
                </a:lnTo>
                <a:cubicBezTo>
                  <a:pt x="2606" y="10470"/>
                  <a:pt x="2025" y="12121"/>
                  <a:pt x="1164" y="13168"/>
                </a:cubicBezTo>
                <a:lnTo>
                  <a:pt x="1" y="13168"/>
                </a:lnTo>
                <a:lnTo>
                  <a:pt x="1" y="13959"/>
                </a:lnTo>
                <a:lnTo>
                  <a:pt x="10167" y="13959"/>
                </a:lnTo>
                <a:lnTo>
                  <a:pt x="10167" y="13168"/>
                </a:lnTo>
                <a:lnTo>
                  <a:pt x="9097" y="13168"/>
                </a:lnTo>
                <a:cubicBezTo>
                  <a:pt x="8236" y="12121"/>
                  <a:pt x="7562" y="10470"/>
                  <a:pt x="7166" y="9004"/>
                </a:cubicBezTo>
                <a:lnTo>
                  <a:pt x="7841" y="9004"/>
                </a:lnTo>
                <a:lnTo>
                  <a:pt x="7841" y="8143"/>
                </a:lnTo>
                <a:lnTo>
                  <a:pt x="6980" y="8143"/>
                </a:lnTo>
                <a:cubicBezTo>
                  <a:pt x="6864" y="8050"/>
                  <a:pt x="6864" y="7934"/>
                  <a:pt x="6864" y="7841"/>
                </a:cubicBezTo>
                <a:cubicBezTo>
                  <a:pt x="6771" y="7352"/>
                  <a:pt x="6677" y="6771"/>
                  <a:pt x="6584" y="6305"/>
                </a:cubicBezTo>
                <a:lnTo>
                  <a:pt x="7259" y="6305"/>
                </a:lnTo>
                <a:lnTo>
                  <a:pt x="7259" y="5421"/>
                </a:lnTo>
                <a:lnTo>
                  <a:pt x="6398" y="5421"/>
                </a:lnTo>
                <a:cubicBezTo>
                  <a:pt x="6282" y="4747"/>
                  <a:pt x="6282" y="4072"/>
                  <a:pt x="6189" y="3584"/>
                </a:cubicBezTo>
                <a:lnTo>
                  <a:pt x="6771" y="3584"/>
                </a:lnTo>
                <a:lnTo>
                  <a:pt x="6771" y="2700"/>
                </a:lnTo>
                <a:lnTo>
                  <a:pt x="6189" y="2700"/>
                </a:lnTo>
                <a:lnTo>
                  <a:pt x="6189" y="1932"/>
                </a:lnTo>
                <a:cubicBezTo>
                  <a:pt x="6189" y="1536"/>
                  <a:pt x="5910" y="1164"/>
                  <a:pt x="5514" y="955"/>
                </a:cubicBezTo>
                <a:lnTo>
                  <a:pt x="55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0" name="Google Shape;3240;p71"/>
          <p:cNvGrpSpPr/>
          <p:nvPr/>
        </p:nvGrpSpPr>
        <p:grpSpPr>
          <a:xfrm>
            <a:off x="5631936" y="1667800"/>
            <a:ext cx="342441" cy="376288"/>
            <a:chOff x="7241976" y="1393900"/>
            <a:chExt cx="342441" cy="376288"/>
          </a:xfrm>
        </p:grpSpPr>
        <p:sp>
          <p:nvSpPr>
            <p:cNvPr id="3241" name="Google Shape;3241;p71"/>
            <p:cNvSpPr/>
            <p:nvPr/>
          </p:nvSpPr>
          <p:spPr>
            <a:xfrm>
              <a:off x="7241976" y="1393900"/>
              <a:ext cx="342441" cy="86561"/>
            </a:xfrm>
            <a:custGeom>
              <a:rect b="b" l="l" r="r" t="t"/>
              <a:pathLst>
                <a:path extrusionOk="0" h="3211" w="12703">
                  <a:moveTo>
                    <a:pt x="0" y="0"/>
                  </a:moveTo>
                  <a:lnTo>
                    <a:pt x="0" y="3210"/>
                  </a:lnTo>
                  <a:lnTo>
                    <a:pt x="12702" y="3210"/>
                  </a:lnTo>
                  <a:lnTo>
                    <a:pt x="12702" y="0"/>
                  </a:lnTo>
                  <a:lnTo>
                    <a:pt x="11935" y="0"/>
                  </a:lnTo>
                  <a:lnTo>
                    <a:pt x="11935" y="489"/>
                  </a:lnTo>
                  <a:lnTo>
                    <a:pt x="11051" y="489"/>
                  </a:lnTo>
                  <a:lnTo>
                    <a:pt x="11051" y="0"/>
                  </a:lnTo>
                  <a:lnTo>
                    <a:pt x="10190" y="0"/>
                  </a:lnTo>
                  <a:lnTo>
                    <a:pt x="10190" y="489"/>
                  </a:lnTo>
                  <a:lnTo>
                    <a:pt x="9306" y="489"/>
                  </a:lnTo>
                  <a:lnTo>
                    <a:pt x="9306" y="0"/>
                  </a:lnTo>
                  <a:lnTo>
                    <a:pt x="8538" y="0"/>
                  </a:lnTo>
                  <a:lnTo>
                    <a:pt x="8538" y="489"/>
                  </a:lnTo>
                  <a:lnTo>
                    <a:pt x="7677" y="489"/>
                  </a:lnTo>
                  <a:lnTo>
                    <a:pt x="7677" y="0"/>
                  </a:lnTo>
                  <a:lnTo>
                    <a:pt x="6793" y="0"/>
                  </a:lnTo>
                  <a:lnTo>
                    <a:pt x="6793" y="489"/>
                  </a:lnTo>
                  <a:lnTo>
                    <a:pt x="5933" y="489"/>
                  </a:lnTo>
                  <a:lnTo>
                    <a:pt x="5933" y="0"/>
                  </a:lnTo>
                  <a:lnTo>
                    <a:pt x="5142" y="0"/>
                  </a:lnTo>
                  <a:lnTo>
                    <a:pt x="5142" y="489"/>
                  </a:lnTo>
                  <a:lnTo>
                    <a:pt x="4281" y="489"/>
                  </a:lnTo>
                  <a:lnTo>
                    <a:pt x="4281" y="0"/>
                  </a:lnTo>
                  <a:lnTo>
                    <a:pt x="3397" y="0"/>
                  </a:lnTo>
                  <a:lnTo>
                    <a:pt x="3397" y="489"/>
                  </a:lnTo>
                  <a:lnTo>
                    <a:pt x="2536" y="489"/>
                  </a:lnTo>
                  <a:lnTo>
                    <a:pt x="2536" y="0"/>
                  </a:lnTo>
                  <a:lnTo>
                    <a:pt x="1745" y="0"/>
                  </a:lnTo>
                  <a:lnTo>
                    <a:pt x="1745" y="489"/>
                  </a:lnTo>
                  <a:lnTo>
                    <a:pt x="884" y="489"/>
                  </a:lnTo>
                  <a:lnTo>
                    <a:pt x="8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1"/>
            <p:cNvSpPr/>
            <p:nvPr/>
          </p:nvSpPr>
          <p:spPr>
            <a:xfrm>
              <a:off x="7241976" y="1501131"/>
              <a:ext cx="342441" cy="101603"/>
            </a:xfrm>
            <a:custGeom>
              <a:rect b="b" l="l" r="r" t="t"/>
              <a:pathLst>
                <a:path extrusionOk="0" h="3769" w="12703">
                  <a:moveTo>
                    <a:pt x="3025" y="1442"/>
                  </a:moveTo>
                  <a:lnTo>
                    <a:pt x="3025" y="2326"/>
                  </a:lnTo>
                  <a:lnTo>
                    <a:pt x="1745" y="2326"/>
                  </a:lnTo>
                  <a:lnTo>
                    <a:pt x="1745" y="1442"/>
                  </a:lnTo>
                  <a:close/>
                  <a:moveTo>
                    <a:pt x="11051" y="1442"/>
                  </a:moveTo>
                  <a:lnTo>
                    <a:pt x="11051" y="2326"/>
                  </a:lnTo>
                  <a:lnTo>
                    <a:pt x="9701" y="2326"/>
                  </a:lnTo>
                  <a:lnTo>
                    <a:pt x="9701" y="1442"/>
                  </a:lnTo>
                  <a:close/>
                  <a:moveTo>
                    <a:pt x="0" y="0"/>
                  </a:moveTo>
                  <a:lnTo>
                    <a:pt x="0" y="3769"/>
                  </a:lnTo>
                  <a:lnTo>
                    <a:pt x="4374" y="3769"/>
                  </a:lnTo>
                  <a:cubicBezTo>
                    <a:pt x="4374" y="2722"/>
                    <a:pt x="5235" y="1838"/>
                    <a:pt x="6398" y="1838"/>
                  </a:cubicBezTo>
                  <a:cubicBezTo>
                    <a:pt x="7468" y="1838"/>
                    <a:pt x="8352" y="2722"/>
                    <a:pt x="8445" y="3769"/>
                  </a:cubicBezTo>
                  <a:lnTo>
                    <a:pt x="12702" y="3769"/>
                  </a:lnTo>
                  <a:lnTo>
                    <a:pt x="12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1"/>
            <p:cNvSpPr/>
            <p:nvPr/>
          </p:nvSpPr>
          <p:spPr>
            <a:xfrm>
              <a:off x="7469620" y="1626531"/>
              <a:ext cx="114785" cy="143657"/>
            </a:xfrm>
            <a:custGeom>
              <a:rect b="b" l="l" r="r" t="t"/>
              <a:pathLst>
                <a:path extrusionOk="0" h="5329" w="4258">
                  <a:moveTo>
                    <a:pt x="0" y="1"/>
                  </a:moveTo>
                  <a:lnTo>
                    <a:pt x="0" y="5328"/>
                  </a:lnTo>
                  <a:lnTo>
                    <a:pt x="1745" y="5328"/>
                  </a:lnTo>
                  <a:lnTo>
                    <a:pt x="1745" y="1443"/>
                  </a:lnTo>
                  <a:lnTo>
                    <a:pt x="2513" y="1443"/>
                  </a:lnTo>
                  <a:lnTo>
                    <a:pt x="2513" y="5328"/>
                  </a:lnTo>
                  <a:lnTo>
                    <a:pt x="4257" y="5328"/>
                  </a:lnTo>
                  <a:lnTo>
                    <a:pt x="42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1"/>
            <p:cNvSpPr/>
            <p:nvPr/>
          </p:nvSpPr>
          <p:spPr>
            <a:xfrm>
              <a:off x="7241976" y="1626531"/>
              <a:ext cx="117912" cy="143657"/>
            </a:xfrm>
            <a:custGeom>
              <a:rect b="b" l="l" r="r" t="t"/>
              <a:pathLst>
                <a:path extrusionOk="0" h="5329" w="4374">
                  <a:moveTo>
                    <a:pt x="0" y="1"/>
                  </a:moveTo>
                  <a:lnTo>
                    <a:pt x="0" y="5328"/>
                  </a:lnTo>
                  <a:lnTo>
                    <a:pt x="1745" y="5328"/>
                  </a:lnTo>
                  <a:lnTo>
                    <a:pt x="1745" y="1443"/>
                  </a:lnTo>
                  <a:lnTo>
                    <a:pt x="2629" y="1443"/>
                  </a:lnTo>
                  <a:lnTo>
                    <a:pt x="2629" y="5328"/>
                  </a:lnTo>
                  <a:lnTo>
                    <a:pt x="4374" y="5328"/>
                  </a:lnTo>
                  <a:lnTo>
                    <a:pt x="43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71"/>
          <p:cNvGrpSpPr/>
          <p:nvPr/>
        </p:nvGrpSpPr>
        <p:grpSpPr>
          <a:xfrm>
            <a:off x="3800554" y="2025517"/>
            <a:ext cx="464412" cy="464482"/>
            <a:chOff x="2661050" y="670263"/>
            <a:chExt cx="694500" cy="694500"/>
          </a:xfrm>
        </p:grpSpPr>
        <p:sp>
          <p:nvSpPr>
            <p:cNvPr id="3246" name="Google Shape;3246;p71"/>
            <p:cNvSpPr/>
            <p:nvPr/>
          </p:nvSpPr>
          <p:spPr>
            <a:xfrm>
              <a:off x="2661050" y="6702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7" name="Google Shape;3247;p71"/>
            <p:cNvGrpSpPr/>
            <p:nvPr/>
          </p:nvGrpSpPr>
          <p:grpSpPr>
            <a:xfrm>
              <a:off x="2837086" y="829375"/>
              <a:ext cx="342441" cy="376288"/>
              <a:chOff x="7241976" y="1393900"/>
              <a:chExt cx="342441" cy="376288"/>
            </a:xfrm>
          </p:grpSpPr>
          <p:sp>
            <p:nvSpPr>
              <p:cNvPr id="3248" name="Google Shape;3248;p71"/>
              <p:cNvSpPr/>
              <p:nvPr/>
            </p:nvSpPr>
            <p:spPr>
              <a:xfrm>
                <a:off x="7241976" y="1393900"/>
                <a:ext cx="342441" cy="86561"/>
              </a:xfrm>
              <a:custGeom>
                <a:rect b="b" l="l" r="r" t="t"/>
                <a:pathLst>
                  <a:path extrusionOk="0" h="3211" w="12703">
                    <a:moveTo>
                      <a:pt x="0" y="0"/>
                    </a:moveTo>
                    <a:lnTo>
                      <a:pt x="0" y="3210"/>
                    </a:lnTo>
                    <a:lnTo>
                      <a:pt x="12702" y="3210"/>
                    </a:lnTo>
                    <a:lnTo>
                      <a:pt x="12702" y="0"/>
                    </a:lnTo>
                    <a:lnTo>
                      <a:pt x="11935" y="0"/>
                    </a:lnTo>
                    <a:lnTo>
                      <a:pt x="11935" y="489"/>
                    </a:lnTo>
                    <a:lnTo>
                      <a:pt x="11051" y="489"/>
                    </a:lnTo>
                    <a:lnTo>
                      <a:pt x="11051" y="0"/>
                    </a:lnTo>
                    <a:lnTo>
                      <a:pt x="10190" y="0"/>
                    </a:lnTo>
                    <a:lnTo>
                      <a:pt x="10190" y="489"/>
                    </a:lnTo>
                    <a:lnTo>
                      <a:pt x="9306" y="489"/>
                    </a:lnTo>
                    <a:lnTo>
                      <a:pt x="9306" y="0"/>
                    </a:lnTo>
                    <a:lnTo>
                      <a:pt x="8538" y="0"/>
                    </a:lnTo>
                    <a:lnTo>
                      <a:pt x="8538" y="489"/>
                    </a:lnTo>
                    <a:lnTo>
                      <a:pt x="7677" y="489"/>
                    </a:lnTo>
                    <a:lnTo>
                      <a:pt x="7677" y="0"/>
                    </a:lnTo>
                    <a:lnTo>
                      <a:pt x="6793" y="0"/>
                    </a:lnTo>
                    <a:lnTo>
                      <a:pt x="6793" y="489"/>
                    </a:lnTo>
                    <a:lnTo>
                      <a:pt x="5933" y="489"/>
                    </a:lnTo>
                    <a:lnTo>
                      <a:pt x="5933" y="0"/>
                    </a:lnTo>
                    <a:lnTo>
                      <a:pt x="5142" y="0"/>
                    </a:lnTo>
                    <a:lnTo>
                      <a:pt x="5142" y="489"/>
                    </a:lnTo>
                    <a:lnTo>
                      <a:pt x="4281" y="489"/>
                    </a:lnTo>
                    <a:lnTo>
                      <a:pt x="4281" y="0"/>
                    </a:lnTo>
                    <a:lnTo>
                      <a:pt x="3397" y="0"/>
                    </a:lnTo>
                    <a:lnTo>
                      <a:pt x="3397" y="489"/>
                    </a:lnTo>
                    <a:lnTo>
                      <a:pt x="2536" y="489"/>
                    </a:lnTo>
                    <a:lnTo>
                      <a:pt x="2536" y="0"/>
                    </a:lnTo>
                    <a:lnTo>
                      <a:pt x="1745" y="0"/>
                    </a:lnTo>
                    <a:lnTo>
                      <a:pt x="1745" y="489"/>
                    </a:lnTo>
                    <a:lnTo>
                      <a:pt x="884" y="489"/>
                    </a:lnTo>
                    <a:lnTo>
                      <a:pt x="8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1"/>
              <p:cNvSpPr/>
              <p:nvPr/>
            </p:nvSpPr>
            <p:spPr>
              <a:xfrm>
                <a:off x="7241976" y="1501131"/>
                <a:ext cx="342441" cy="101603"/>
              </a:xfrm>
              <a:custGeom>
                <a:rect b="b" l="l" r="r" t="t"/>
                <a:pathLst>
                  <a:path extrusionOk="0" h="3769" w="12703">
                    <a:moveTo>
                      <a:pt x="3025" y="1442"/>
                    </a:moveTo>
                    <a:lnTo>
                      <a:pt x="3025" y="2326"/>
                    </a:lnTo>
                    <a:lnTo>
                      <a:pt x="1745" y="2326"/>
                    </a:lnTo>
                    <a:lnTo>
                      <a:pt x="1745" y="1442"/>
                    </a:lnTo>
                    <a:close/>
                    <a:moveTo>
                      <a:pt x="11051" y="1442"/>
                    </a:moveTo>
                    <a:lnTo>
                      <a:pt x="11051" y="2326"/>
                    </a:lnTo>
                    <a:lnTo>
                      <a:pt x="9701" y="2326"/>
                    </a:lnTo>
                    <a:lnTo>
                      <a:pt x="9701" y="1442"/>
                    </a:lnTo>
                    <a:close/>
                    <a:moveTo>
                      <a:pt x="0" y="0"/>
                    </a:moveTo>
                    <a:lnTo>
                      <a:pt x="0" y="3769"/>
                    </a:lnTo>
                    <a:lnTo>
                      <a:pt x="4374" y="3769"/>
                    </a:lnTo>
                    <a:cubicBezTo>
                      <a:pt x="4374" y="2722"/>
                      <a:pt x="5235" y="1838"/>
                      <a:pt x="6398" y="1838"/>
                    </a:cubicBezTo>
                    <a:cubicBezTo>
                      <a:pt x="7468" y="1838"/>
                      <a:pt x="8352" y="2722"/>
                      <a:pt x="8445" y="3769"/>
                    </a:cubicBezTo>
                    <a:lnTo>
                      <a:pt x="12702" y="3769"/>
                    </a:lnTo>
                    <a:lnTo>
                      <a:pt x="12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1"/>
              <p:cNvSpPr/>
              <p:nvPr/>
            </p:nvSpPr>
            <p:spPr>
              <a:xfrm>
                <a:off x="7469620" y="1626531"/>
                <a:ext cx="114785" cy="143657"/>
              </a:xfrm>
              <a:custGeom>
                <a:rect b="b" l="l" r="r" t="t"/>
                <a:pathLst>
                  <a:path extrusionOk="0" h="5329" w="4258">
                    <a:moveTo>
                      <a:pt x="0" y="1"/>
                    </a:moveTo>
                    <a:lnTo>
                      <a:pt x="0" y="5328"/>
                    </a:lnTo>
                    <a:lnTo>
                      <a:pt x="1745" y="5328"/>
                    </a:lnTo>
                    <a:lnTo>
                      <a:pt x="1745" y="1443"/>
                    </a:lnTo>
                    <a:lnTo>
                      <a:pt x="2513" y="1443"/>
                    </a:lnTo>
                    <a:lnTo>
                      <a:pt x="2513" y="5328"/>
                    </a:lnTo>
                    <a:lnTo>
                      <a:pt x="4257" y="5328"/>
                    </a:lnTo>
                    <a:lnTo>
                      <a:pt x="42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1"/>
              <p:cNvSpPr/>
              <p:nvPr/>
            </p:nvSpPr>
            <p:spPr>
              <a:xfrm>
                <a:off x="7241976" y="1626531"/>
                <a:ext cx="117912" cy="143657"/>
              </a:xfrm>
              <a:custGeom>
                <a:rect b="b" l="l" r="r" t="t"/>
                <a:pathLst>
                  <a:path extrusionOk="0" h="5329" w="4374">
                    <a:moveTo>
                      <a:pt x="0" y="1"/>
                    </a:moveTo>
                    <a:lnTo>
                      <a:pt x="0" y="5328"/>
                    </a:lnTo>
                    <a:lnTo>
                      <a:pt x="1745" y="5328"/>
                    </a:lnTo>
                    <a:lnTo>
                      <a:pt x="1745" y="1443"/>
                    </a:lnTo>
                    <a:lnTo>
                      <a:pt x="2629" y="1443"/>
                    </a:lnTo>
                    <a:lnTo>
                      <a:pt x="2629" y="5328"/>
                    </a:lnTo>
                    <a:lnTo>
                      <a:pt x="4374" y="5328"/>
                    </a:lnTo>
                    <a:lnTo>
                      <a:pt x="43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2" name="Google Shape;3252;p71"/>
          <p:cNvGrpSpPr/>
          <p:nvPr/>
        </p:nvGrpSpPr>
        <p:grpSpPr>
          <a:xfrm>
            <a:off x="1319206" y="2389596"/>
            <a:ext cx="464412" cy="464482"/>
            <a:chOff x="1739625" y="670263"/>
            <a:chExt cx="694500" cy="694500"/>
          </a:xfrm>
        </p:grpSpPr>
        <p:sp>
          <p:nvSpPr>
            <p:cNvPr id="3253" name="Google Shape;3253;p71"/>
            <p:cNvSpPr/>
            <p:nvPr/>
          </p:nvSpPr>
          <p:spPr>
            <a:xfrm>
              <a:off x="1739625" y="670263"/>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1"/>
            <p:cNvSpPr/>
            <p:nvPr/>
          </p:nvSpPr>
          <p:spPr>
            <a:xfrm>
              <a:off x="1949830" y="813878"/>
              <a:ext cx="274104" cy="376327"/>
            </a:xfrm>
            <a:custGeom>
              <a:rect b="b" l="l" r="r" t="t"/>
              <a:pathLst>
                <a:path extrusionOk="0" h="13960" w="10168">
                  <a:moveTo>
                    <a:pt x="5119" y="10958"/>
                  </a:moveTo>
                  <a:cubicBezTo>
                    <a:pt x="5910" y="10958"/>
                    <a:pt x="6584" y="11633"/>
                    <a:pt x="6584" y="12400"/>
                  </a:cubicBezTo>
                  <a:lnTo>
                    <a:pt x="6584" y="13168"/>
                  </a:lnTo>
                  <a:lnTo>
                    <a:pt x="3676" y="13168"/>
                  </a:lnTo>
                  <a:lnTo>
                    <a:pt x="3676" y="12400"/>
                  </a:lnTo>
                  <a:cubicBezTo>
                    <a:pt x="3676" y="11633"/>
                    <a:pt x="4258" y="10958"/>
                    <a:pt x="5119" y="10958"/>
                  </a:cubicBezTo>
                  <a:close/>
                  <a:moveTo>
                    <a:pt x="4747" y="1"/>
                  </a:moveTo>
                  <a:lnTo>
                    <a:pt x="4747" y="955"/>
                  </a:lnTo>
                  <a:cubicBezTo>
                    <a:pt x="4258" y="1164"/>
                    <a:pt x="3956" y="1536"/>
                    <a:pt x="3956" y="1932"/>
                  </a:cubicBezTo>
                  <a:lnTo>
                    <a:pt x="3956" y="2700"/>
                  </a:lnTo>
                  <a:lnTo>
                    <a:pt x="3490" y="2700"/>
                  </a:lnTo>
                  <a:lnTo>
                    <a:pt x="3490" y="3584"/>
                  </a:lnTo>
                  <a:lnTo>
                    <a:pt x="3956" y="3584"/>
                  </a:lnTo>
                  <a:cubicBezTo>
                    <a:pt x="3956" y="4072"/>
                    <a:pt x="3863" y="4747"/>
                    <a:pt x="3770" y="5421"/>
                  </a:cubicBezTo>
                  <a:lnTo>
                    <a:pt x="3002" y="5421"/>
                  </a:lnTo>
                  <a:lnTo>
                    <a:pt x="3002" y="6305"/>
                  </a:lnTo>
                  <a:lnTo>
                    <a:pt x="3676" y="6305"/>
                  </a:lnTo>
                  <a:cubicBezTo>
                    <a:pt x="3583" y="6771"/>
                    <a:pt x="3490" y="7352"/>
                    <a:pt x="3374" y="7841"/>
                  </a:cubicBezTo>
                  <a:cubicBezTo>
                    <a:pt x="3281" y="7934"/>
                    <a:pt x="3281" y="8050"/>
                    <a:pt x="3281" y="8143"/>
                  </a:cubicBezTo>
                  <a:lnTo>
                    <a:pt x="2327" y="8143"/>
                  </a:lnTo>
                  <a:lnTo>
                    <a:pt x="2327" y="9004"/>
                  </a:lnTo>
                  <a:lnTo>
                    <a:pt x="3095" y="9004"/>
                  </a:lnTo>
                  <a:cubicBezTo>
                    <a:pt x="2606" y="10470"/>
                    <a:pt x="2025" y="12121"/>
                    <a:pt x="1164" y="13168"/>
                  </a:cubicBezTo>
                  <a:lnTo>
                    <a:pt x="1" y="13168"/>
                  </a:lnTo>
                  <a:lnTo>
                    <a:pt x="1" y="13959"/>
                  </a:lnTo>
                  <a:lnTo>
                    <a:pt x="10167" y="13959"/>
                  </a:lnTo>
                  <a:lnTo>
                    <a:pt x="10167" y="13168"/>
                  </a:lnTo>
                  <a:lnTo>
                    <a:pt x="9097" y="13168"/>
                  </a:lnTo>
                  <a:cubicBezTo>
                    <a:pt x="8236" y="12121"/>
                    <a:pt x="7562" y="10470"/>
                    <a:pt x="7166" y="9004"/>
                  </a:cubicBezTo>
                  <a:lnTo>
                    <a:pt x="7841" y="9004"/>
                  </a:lnTo>
                  <a:lnTo>
                    <a:pt x="7841" y="8143"/>
                  </a:lnTo>
                  <a:lnTo>
                    <a:pt x="6980" y="8143"/>
                  </a:lnTo>
                  <a:cubicBezTo>
                    <a:pt x="6864" y="8050"/>
                    <a:pt x="6864" y="7934"/>
                    <a:pt x="6864" y="7841"/>
                  </a:cubicBezTo>
                  <a:cubicBezTo>
                    <a:pt x="6771" y="7352"/>
                    <a:pt x="6677" y="6771"/>
                    <a:pt x="6584" y="6305"/>
                  </a:cubicBezTo>
                  <a:lnTo>
                    <a:pt x="7259" y="6305"/>
                  </a:lnTo>
                  <a:lnTo>
                    <a:pt x="7259" y="5421"/>
                  </a:lnTo>
                  <a:lnTo>
                    <a:pt x="6398" y="5421"/>
                  </a:lnTo>
                  <a:cubicBezTo>
                    <a:pt x="6282" y="4747"/>
                    <a:pt x="6282" y="4072"/>
                    <a:pt x="6189" y="3584"/>
                  </a:cubicBezTo>
                  <a:lnTo>
                    <a:pt x="6771" y="3584"/>
                  </a:lnTo>
                  <a:lnTo>
                    <a:pt x="6771" y="2700"/>
                  </a:lnTo>
                  <a:lnTo>
                    <a:pt x="6189" y="2700"/>
                  </a:lnTo>
                  <a:lnTo>
                    <a:pt x="6189" y="1932"/>
                  </a:lnTo>
                  <a:cubicBezTo>
                    <a:pt x="6189" y="1536"/>
                    <a:pt x="5910" y="1164"/>
                    <a:pt x="5514" y="955"/>
                  </a:cubicBezTo>
                  <a:lnTo>
                    <a:pt x="55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71"/>
          <p:cNvGrpSpPr/>
          <p:nvPr/>
        </p:nvGrpSpPr>
        <p:grpSpPr>
          <a:xfrm>
            <a:off x="3070505" y="3240352"/>
            <a:ext cx="464412" cy="464482"/>
            <a:chOff x="872875" y="654775"/>
            <a:chExt cx="694500" cy="694500"/>
          </a:xfrm>
        </p:grpSpPr>
        <p:sp>
          <p:nvSpPr>
            <p:cNvPr id="3256" name="Google Shape;3256;p71"/>
            <p:cNvSpPr/>
            <p:nvPr/>
          </p:nvSpPr>
          <p:spPr>
            <a:xfrm>
              <a:off x="872875" y="65477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7" name="Google Shape;3257;p71"/>
            <p:cNvGrpSpPr/>
            <p:nvPr/>
          </p:nvGrpSpPr>
          <p:grpSpPr>
            <a:xfrm>
              <a:off x="1031956" y="848625"/>
              <a:ext cx="376327" cy="307962"/>
              <a:chOff x="4270450" y="3203925"/>
              <a:chExt cx="349000" cy="285600"/>
            </a:xfrm>
          </p:grpSpPr>
          <p:sp>
            <p:nvSpPr>
              <p:cNvPr id="3258" name="Google Shape;3258;p71"/>
              <p:cNvSpPr/>
              <p:nvPr/>
            </p:nvSpPr>
            <p:spPr>
              <a:xfrm>
                <a:off x="4536825" y="3262075"/>
                <a:ext cx="55875" cy="43650"/>
              </a:xfrm>
              <a:custGeom>
                <a:rect b="b" l="l" r="r" t="t"/>
                <a:pathLst>
                  <a:path extrusionOk="0" h="1746" w="2235">
                    <a:moveTo>
                      <a:pt x="1" y="1"/>
                    </a:moveTo>
                    <a:lnTo>
                      <a:pt x="1" y="769"/>
                    </a:lnTo>
                    <a:cubicBezTo>
                      <a:pt x="396" y="769"/>
                      <a:pt x="699" y="1164"/>
                      <a:pt x="792" y="1257"/>
                    </a:cubicBezTo>
                    <a:lnTo>
                      <a:pt x="1164" y="1746"/>
                    </a:lnTo>
                    <a:lnTo>
                      <a:pt x="1466" y="1257"/>
                    </a:lnTo>
                    <a:cubicBezTo>
                      <a:pt x="1466" y="1257"/>
                      <a:pt x="1559" y="1164"/>
                      <a:pt x="1746" y="1048"/>
                    </a:cubicBezTo>
                    <a:cubicBezTo>
                      <a:pt x="1862" y="955"/>
                      <a:pt x="2048" y="769"/>
                      <a:pt x="2234" y="769"/>
                    </a:cubicBezTo>
                    <a:lnTo>
                      <a:pt x="2234" y="1"/>
                    </a:lnTo>
                    <a:cubicBezTo>
                      <a:pt x="1746" y="1"/>
                      <a:pt x="1373" y="187"/>
                      <a:pt x="1164" y="466"/>
                    </a:cubicBezTo>
                    <a:cubicBezTo>
                      <a:pt x="1071" y="466"/>
                      <a:pt x="1071" y="373"/>
                      <a:pt x="1071" y="373"/>
                    </a:cubicBezTo>
                    <a:cubicBezTo>
                      <a:pt x="699" y="94"/>
                      <a:pt x="3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1"/>
              <p:cNvSpPr/>
              <p:nvPr/>
            </p:nvSpPr>
            <p:spPr>
              <a:xfrm>
                <a:off x="4307100" y="3208575"/>
                <a:ext cx="55275" cy="43650"/>
              </a:xfrm>
              <a:custGeom>
                <a:rect b="b" l="l" r="r" t="t"/>
                <a:pathLst>
                  <a:path extrusionOk="0" h="1746" w="2211">
                    <a:moveTo>
                      <a:pt x="1" y="1"/>
                    </a:moveTo>
                    <a:lnTo>
                      <a:pt x="1" y="768"/>
                    </a:lnTo>
                    <a:cubicBezTo>
                      <a:pt x="373" y="768"/>
                      <a:pt x="675" y="1164"/>
                      <a:pt x="768" y="1350"/>
                    </a:cubicBezTo>
                    <a:lnTo>
                      <a:pt x="1164" y="1745"/>
                    </a:lnTo>
                    <a:lnTo>
                      <a:pt x="1443" y="1350"/>
                    </a:lnTo>
                    <a:cubicBezTo>
                      <a:pt x="1443" y="1350"/>
                      <a:pt x="1536" y="1164"/>
                      <a:pt x="1745" y="1071"/>
                    </a:cubicBezTo>
                    <a:cubicBezTo>
                      <a:pt x="1838" y="978"/>
                      <a:pt x="2024" y="768"/>
                      <a:pt x="2211" y="768"/>
                    </a:cubicBezTo>
                    <a:lnTo>
                      <a:pt x="2211" y="1"/>
                    </a:lnTo>
                    <a:cubicBezTo>
                      <a:pt x="1745" y="1"/>
                      <a:pt x="1350" y="280"/>
                      <a:pt x="1164" y="489"/>
                    </a:cubicBezTo>
                    <a:cubicBezTo>
                      <a:pt x="1047" y="489"/>
                      <a:pt x="1047" y="489"/>
                      <a:pt x="1047" y="396"/>
                    </a:cubicBezTo>
                    <a:cubicBezTo>
                      <a:pt x="768" y="187"/>
                      <a:pt x="37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1"/>
              <p:cNvSpPr/>
              <p:nvPr/>
            </p:nvSpPr>
            <p:spPr>
              <a:xfrm>
                <a:off x="4515300" y="3331875"/>
                <a:ext cx="58200" cy="82625"/>
              </a:xfrm>
              <a:custGeom>
                <a:rect b="b" l="l" r="r" t="t"/>
                <a:pathLst>
                  <a:path extrusionOk="0" h="3305" w="2328">
                    <a:moveTo>
                      <a:pt x="1164" y="1"/>
                    </a:moveTo>
                    <a:lnTo>
                      <a:pt x="1" y="2443"/>
                    </a:lnTo>
                    <a:lnTo>
                      <a:pt x="1164" y="3304"/>
                    </a:lnTo>
                    <a:lnTo>
                      <a:pt x="2327" y="2443"/>
                    </a:lnTo>
                    <a:lnTo>
                      <a:pt x="11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1"/>
              <p:cNvSpPr/>
              <p:nvPr/>
            </p:nvSpPr>
            <p:spPr>
              <a:xfrm>
                <a:off x="4428075" y="3203925"/>
                <a:ext cx="55850" cy="79700"/>
              </a:xfrm>
              <a:custGeom>
                <a:rect b="b" l="l" r="r" t="t"/>
                <a:pathLst>
                  <a:path extrusionOk="0" h="3188" w="2234">
                    <a:moveTo>
                      <a:pt x="1071" y="1"/>
                    </a:moveTo>
                    <a:lnTo>
                      <a:pt x="0" y="2327"/>
                    </a:lnTo>
                    <a:lnTo>
                      <a:pt x="1071" y="3188"/>
                    </a:lnTo>
                    <a:lnTo>
                      <a:pt x="2234" y="2327"/>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1"/>
              <p:cNvSpPr/>
              <p:nvPr/>
            </p:nvSpPr>
            <p:spPr>
              <a:xfrm>
                <a:off x="4326300" y="3310350"/>
                <a:ext cx="55850" cy="79700"/>
              </a:xfrm>
              <a:custGeom>
                <a:rect b="b" l="l" r="r" t="t"/>
                <a:pathLst>
                  <a:path extrusionOk="0" h="3188" w="2234">
                    <a:moveTo>
                      <a:pt x="1070" y="1"/>
                    </a:moveTo>
                    <a:lnTo>
                      <a:pt x="0" y="2327"/>
                    </a:lnTo>
                    <a:lnTo>
                      <a:pt x="1070" y="3188"/>
                    </a:lnTo>
                    <a:lnTo>
                      <a:pt x="2234" y="2327"/>
                    </a:lnTo>
                    <a:lnTo>
                      <a:pt x="10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1"/>
              <p:cNvSpPr/>
              <p:nvPr/>
            </p:nvSpPr>
            <p:spPr>
              <a:xfrm>
                <a:off x="4270450" y="3387700"/>
                <a:ext cx="167525" cy="101825"/>
              </a:xfrm>
              <a:custGeom>
                <a:rect b="b" l="l" r="r" t="t"/>
                <a:pathLst>
                  <a:path extrusionOk="0" h="4073" w="6701">
                    <a:moveTo>
                      <a:pt x="1839" y="1"/>
                    </a:moveTo>
                    <a:lnTo>
                      <a:pt x="1" y="4072"/>
                    </a:lnTo>
                    <a:lnTo>
                      <a:pt x="6701" y="4072"/>
                    </a:lnTo>
                    <a:lnTo>
                      <a:pt x="4840" y="1"/>
                    </a:lnTo>
                    <a:lnTo>
                      <a:pt x="3304" y="1164"/>
                    </a:lnTo>
                    <a:lnTo>
                      <a:pt x="18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1"/>
              <p:cNvSpPr/>
              <p:nvPr/>
            </p:nvSpPr>
            <p:spPr>
              <a:xfrm>
                <a:off x="4391425" y="3281275"/>
                <a:ext cx="128575" cy="193700"/>
              </a:xfrm>
              <a:custGeom>
                <a:rect b="b" l="l" r="r" t="t"/>
                <a:pathLst>
                  <a:path extrusionOk="0" h="7748" w="5143">
                    <a:moveTo>
                      <a:pt x="1071" y="1"/>
                    </a:moveTo>
                    <a:lnTo>
                      <a:pt x="1" y="2327"/>
                    </a:lnTo>
                    <a:lnTo>
                      <a:pt x="2537" y="7747"/>
                    </a:lnTo>
                    <a:lnTo>
                      <a:pt x="5142" y="2327"/>
                    </a:lnTo>
                    <a:lnTo>
                      <a:pt x="3979" y="1"/>
                    </a:lnTo>
                    <a:lnTo>
                      <a:pt x="2537" y="1071"/>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1"/>
              <p:cNvSpPr/>
              <p:nvPr/>
            </p:nvSpPr>
            <p:spPr>
              <a:xfrm>
                <a:off x="4471700" y="3412150"/>
                <a:ext cx="147750" cy="77375"/>
              </a:xfrm>
              <a:custGeom>
                <a:rect b="b" l="l" r="r" t="t"/>
                <a:pathLst>
                  <a:path extrusionOk="0" h="3095" w="5910">
                    <a:moveTo>
                      <a:pt x="1443" y="0"/>
                    </a:moveTo>
                    <a:lnTo>
                      <a:pt x="0" y="3094"/>
                    </a:lnTo>
                    <a:lnTo>
                      <a:pt x="5909" y="3094"/>
                    </a:lnTo>
                    <a:lnTo>
                      <a:pt x="4467" y="0"/>
                    </a:lnTo>
                    <a:lnTo>
                      <a:pt x="2908" y="1163"/>
                    </a:lnTo>
                    <a:lnTo>
                      <a:pt x="14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9" name="Shape 3269"/>
        <p:cNvGrpSpPr/>
        <p:nvPr/>
      </p:nvGrpSpPr>
      <p:grpSpPr>
        <a:xfrm>
          <a:off x="0" y="0"/>
          <a:ext cx="0" cy="0"/>
          <a:chOff x="0" y="0"/>
          <a:chExt cx="0" cy="0"/>
        </a:xfrm>
      </p:grpSpPr>
      <p:cxnSp>
        <p:nvCxnSpPr>
          <p:cNvPr id="3270" name="Google Shape;3270;p72"/>
          <p:cNvCxnSpPr>
            <a:endCxn id="3271" idx="3"/>
          </p:cNvCxnSpPr>
          <p:nvPr/>
        </p:nvCxnSpPr>
        <p:spPr>
          <a:xfrm flipH="1" rot="10800000">
            <a:off x="2423437" y="2477438"/>
            <a:ext cx="5938200" cy="1208100"/>
          </a:xfrm>
          <a:prstGeom prst="straightConnector1">
            <a:avLst/>
          </a:prstGeom>
          <a:noFill/>
          <a:ln cap="flat" cmpd="sng" w="28575">
            <a:solidFill>
              <a:schemeClr val="lt2"/>
            </a:solidFill>
            <a:prstDash val="solid"/>
            <a:round/>
            <a:headEnd len="med" w="med" type="none"/>
            <a:tailEnd len="med" w="med" type="none"/>
          </a:ln>
        </p:spPr>
      </p:cxnSp>
      <p:sp>
        <p:nvSpPr>
          <p:cNvPr id="3272" name="Google Shape;3272;p72"/>
          <p:cNvSpPr/>
          <p:nvPr/>
        </p:nvSpPr>
        <p:spPr>
          <a:xfrm>
            <a:off x="6712237" y="1796600"/>
            <a:ext cx="1746300" cy="1776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2"/>
          <p:cNvSpPr/>
          <p:nvPr/>
        </p:nvSpPr>
        <p:spPr>
          <a:xfrm>
            <a:off x="4697537" y="2151175"/>
            <a:ext cx="1746300" cy="1776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2"/>
          <p:cNvSpPr/>
          <p:nvPr/>
        </p:nvSpPr>
        <p:spPr>
          <a:xfrm>
            <a:off x="2706600" y="2503550"/>
            <a:ext cx="1746300" cy="1776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2"/>
          <p:cNvSpPr/>
          <p:nvPr/>
        </p:nvSpPr>
        <p:spPr>
          <a:xfrm>
            <a:off x="685475" y="2831900"/>
            <a:ext cx="1746300" cy="1776600"/>
          </a:xfrm>
          <a:prstGeom prst="roundRect">
            <a:avLst>
              <a:gd fmla="val 1457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2"/>
          <p:cNvSpPr txBox="1"/>
          <p:nvPr>
            <p:ph type="title"/>
          </p:nvPr>
        </p:nvSpPr>
        <p:spPr>
          <a:xfrm>
            <a:off x="720000" y="445025"/>
            <a:ext cx="26739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TIMELINE</a:t>
            </a:r>
            <a:endParaRPr/>
          </a:p>
        </p:txBody>
      </p:sp>
      <p:sp>
        <p:nvSpPr>
          <p:cNvPr id="3277" name="Google Shape;3277;p72"/>
          <p:cNvSpPr/>
          <p:nvPr/>
        </p:nvSpPr>
        <p:spPr>
          <a:xfrm>
            <a:off x="1241550" y="247823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2"/>
          <p:cNvSpPr txBox="1"/>
          <p:nvPr/>
        </p:nvSpPr>
        <p:spPr>
          <a:xfrm>
            <a:off x="812550" y="324760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Phase 1</a:t>
            </a:r>
            <a:endParaRPr b="1" sz="2000">
              <a:solidFill>
                <a:schemeClr val="accent2"/>
              </a:solidFill>
              <a:latin typeface="Raleway"/>
              <a:ea typeface="Raleway"/>
              <a:cs typeface="Raleway"/>
              <a:sym typeface="Raleway"/>
            </a:endParaRPr>
          </a:p>
        </p:txBody>
      </p:sp>
      <p:sp>
        <p:nvSpPr>
          <p:cNvPr id="3279" name="Google Shape;3279;p72"/>
          <p:cNvSpPr txBox="1"/>
          <p:nvPr/>
        </p:nvSpPr>
        <p:spPr>
          <a:xfrm>
            <a:off x="715650" y="3663225"/>
            <a:ext cx="1746300" cy="82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Venus has a  beautiful name, but it’s terribly hot</a:t>
            </a:r>
            <a:endParaRPr>
              <a:solidFill>
                <a:schemeClr val="accent2"/>
              </a:solidFill>
              <a:latin typeface="Oxygen"/>
              <a:ea typeface="Oxygen"/>
              <a:cs typeface="Oxygen"/>
              <a:sym typeface="Oxygen"/>
            </a:endParaRPr>
          </a:p>
        </p:txBody>
      </p:sp>
      <p:sp>
        <p:nvSpPr>
          <p:cNvPr id="3280" name="Google Shape;3280;p72"/>
          <p:cNvSpPr/>
          <p:nvPr/>
        </p:nvSpPr>
        <p:spPr>
          <a:xfrm>
            <a:off x="3208737" y="21373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2"/>
          <p:cNvSpPr txBox="1"/>
          <p:nvPr/>
        </p:nvSpPr>
        <p:spPr>
          <a:xfrm>
            <a:off x="2779737" y="2906750"/>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Phase 2</a:t>
            </a:r>
            <a:endParaRPr b="1" sz="2000">
              <a:solidFill>
                <a:schemeClr val="accent2"/>
              </a:solidFill>
              <a:latin typeface="Raleway"/>
              <a:ea typeface="Raleway"/>
              <a:cs typeface="Raleway"/>
              <a:sym typeface="Raleway"/>
            </a:endParaRPr>
          </a:p>
        </p:txBody>
      </p:sp>
      <p:sp>
        <p:nvSpPr>
          <p:cNvPr id="3282" name="Google Shape;3282;p72"/>
          <p:cNvSpPr txBox="1"/>
          <p:nvPr/>
        </p:nvSpPr>
        <p:spPr>
          <a:xfrm>
            <a:off x="2682837" y="3322375"/>
            <a:ext cx="1746300" cy="82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Despite being red, Mars is a very cold planet full of iron</a:t>
            </a:r>
            <a:endParaRPr>
              <a:solidFill>
                <a:schemeClr val="accent2"/>
              </a:solidFill>
              <a:latin typeface="Oxygen"/>
              <a:ea typeface="Oxygen"/>
              <a:cs typeface="Oxygen"/>
              <a:sym typeface="Oxygen"/>
            </a:endParaRPr>
          </a:p>
          <a:p>
            <a:pPr indent="0" lvl="0" marL="0" rtl="0" algn="ctr">
              <a:spcBef>
                <a:spcPts val="0"/>
              </a:spcBef>
              <a:spcAft>
                <a:spcPts val="0"/>
              </a:spcAft>
              <a:buNone/>
            </a:pPr>
            <a:r>
              <a:t/>
            </a:r>
            <a:endParaRPr>
              <a:solidFill>
                <a:schemeClr val="accent2"/>
              </a:solidFill>
              <a:latin typeface="Oxygen"/>
              <a:ea typeface="Oxygen"/>
              <a:cs typeface="Oxygen"/>
              <a:sym typeface="Oxygen"/>
            </a:endParaRPr>
          </a:p>
        </p:txBody>
      </p:sp>
      <p:sp>
        <p:nvSpPr>
          <p:cNvPr id="3283" name="Google Shape;3283;p72"/>
          <p:cNvSpPr/>
          <p:nvPr/>
        </p:nvSpPr>
        <p:spPr>
          <a:xfrm>
            <a:off x="5223437" y="17966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2"/>
          <p:cNvSpPr txBox="1"/>
          <p:nvPr/>
        </p:nvSpPr>
        <p:spPr>
          <a:xfrm>
            <a:off x="4794437" y="2565963"/>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Phase 3</a:t>
            </a:r>
            <a:endParaRPr b="1" sz="2000">
              <a:solidFill>
                <a:schemeClr val="accent2"/>
              </a:solidFill>
              <a:latin typeface="Raleway"/>
              <a:ea typeface="Raleway"/>
              <a:cs typeface="Raleway"/>
              <a:sym typeface="Raleway"/>
            </a:endParaRPr>
          </a:p>
        </p:txBody>
      </p:sp>
      <p:sp>
        <p:nvSpPr>
          <p:cNvPr id="3285" name="Google Shape;3285;p72"/>
          <p:cNvSpPr txBox="1"/>
          <p:nvPr/>
        </p:nvSpPr>
        <p:spPr>
          <a:xfrm>
            <a:off x="4697537" y="2981588"/>
            <a:ext cx="1746300" cy="82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Mercury is the closest planet to the Sun</a:t>
            </a:r>
            <a:endParaRPr>
              <a:solidFill>
                <a:schemeClr val="accent2"/>
              </a:solidFill>
              <a:latin typeface="Oxygen"/>
              <a:ea typeface="Oxygen"/>
              <a:cs typeface="Oxygen"/>
              <a:sym typeface="Oxygen"/>
            </a:endParaRPr>
          </a:p>
        </p:txBody>
      </p:sp>
      <p:sp>
        <p:nvSpPr>
          <p:cNvPr id="3286" name="Google Shape;3286;p72"/>
          <p:cNvSpPr/>
          <p:nvPr/>
        </p:nvSpPr>
        <p:spPr>
          <a:xfrm>
            <a:off x="7238137" y="144422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2"/>
          <p:cNvSpPr txBox="1"/>
          <p:nvPr/>
        </p:nvSpPr>
        <p:spPr>
          <a:xfrm>
            <a:off x="6809137" y="2213588"/>
            <a:ext cx="15525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Raleway"/>
                <a:ea typeface="Raleway"/>
                <a:cs typeface="Raleway"/>
                <a:sym typeface="Raleway"/>
              </a:rPr>
              <a:t>Phase 4</a:t>
            </a:r>
            <a:endParaRPr b="1" sz="2000">
              <a:solidFill>
                <a:schemeClr val="accent2"/>
              </a:solidFill>
              <a:latin typeface="Raleway"/>
              <a:ea typeface="Raleway"/>
              <a:cs typeface="Raleway"/>
              <a:sym typeface="Raleway"/>
            </a:endParaRPr>
          </a:p>
        </p:txBody>
      </p:sp>
      <p:sp>
        <p:nvSpPr>
          <p:cNvPr id="3287" name="Google Shape;3287;p72"/>
          <p:cNvSpPr txBox="1"/>
          <p:nvPr/>
        </p:nvSpPr>
        <p:spPr>
          <a:xfrm>
            <a:off x="6712237" y="2629213"/>
            <a:ext cx="1746300" cy="820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2"/>
                </a:solidFill>
                <a:latin typeface="Oxygen"/>
                <a:ea typeface="Oxygen"/>
                <a:cs typeface="Oxygen"/>
                <a:sym typeface="Oxygen"/>
              </a:rPr>
              <a:t>Jupiter is a gas giant and the biggest planet</a:t>
            </a:r>
            <a:endParaRPr>
              <a:solidFill>
                <a:schemeClr val="accent2"/>
              </a:solidFill>
              <a:latin typeface="Oxygen"/>
              <a:ea typeface="Oxygen"/>
              <a:cs typeface="Oxygen"/>
              <a:sym typeface="Oxygen"/>
            </a:endParaRPr>
          </a:p>
        </p:txBody>
      </p:sp>
      <p:grpSp>
        <p:nvGrpSpPr>
          <p:cNvPr id="3288" name="Google Shape;3288;p72"/>
          <p:cNvGrpSpPr/>
          <p:nvPr/>
        </p:nvGrpSpPr>
        <p:grpSpPr>
          <a:xfrm>
            <a:off x="7397238" y="1659450"/>
            <a:ext cx="376300" cy="264049"/>
            <a:chOff x="6557875" y="3804700"/>
            <a:chExt cx="348975" cy="244875"/>
          </a:xfrm>
        </p:grpSpPr>
        <p:sp>
          <p:nvSpPr>
            <p:cNvPr id="3289" name="Google Shape;3289;p72"/>
            <p:cNvSpPr/>
            <p:nvPr/>
          </p:nvSpPr>
          <p:spPr>
            <a:xfrm>
              <a:off x="6557875" y="3804700"/>
              <a:ext cx="348975" cy="244875"/>
            </a:xfrm>
            <a:custGeom>
              <a:rect b="b" l="l" r="r" t="t"/>
              <a:pathLst>
                <a:path extrusionOk="0" h="9795" w="13959">
                  <a:moveTo>
                    <a:pt x="3700" y="7166"/>
                  </a:moveTo>
                  <a:cubicBezTo>
                    <a:pt x="3700" y="7166"/>
                    <a:pt x="3793" y="7259"/>
                    <a:pt x="3793" y="7376"/>
                  </a:cubicBezTo>
                  <a:cubicBezTo>
                    <a:pt x="3793" y="7562"/>
                    <a:pt x="3607" y="7748"/>
                    <a:pt x="3397" y="7748"/>
                  </a:cubicBezTo>
                  <a:cubicBezTo>
                    <a:pt x="3211" y="7748"/>
                    <a:pt x="3025" y="7562"/>
                    <a:pt x="3025" y="7376"/>
                  </a:cubicBezTo>
                  <a:cubicBezTo>
                    <a:pt x="3025" y="7259"/>
                    <a:pt x="3025" y="7166"/>
                    <a:pt x="3118" y="7166"/>
                  </a:cubicBezTo>
                  <a:close/>
                  <a:moveTo>
                    <a:pt x="5049" y="7166"/>
                  </a:moveTo>
                  <a:lnTo>
                    <a:pt x="5049" y="7376"/>
                  </a:lnTo>
                  <a:cubicBezTo>
                    <a:pt x="5049" y="8236"/>
                    <a:pt x="4281" y="9004"/>
                    <a:pt x="3397" y="9004"/>
                  </a:cubicBezTo>
                  <a:cubicBezTo>
                    <a:pt x="2443" y="9004"/>
                    <a:pt x="1745" y="8236"/>
                    <a:pt x="1745" y="7376"/>
                  </a:cubicBezTo>
                  <a:lnTo>
                    <a:pt x="1745" y="7166"/>
                  </a:lnTo>
                  <a:lnTo>
                    <a:pt x="2234" y="7166"/>
                  </a:lnTo>
                  <a:cubicBezTo>
                    <a:pt x="2141" y="7166"/>
                    <a:pt x="2141" y="7259"/>
                    <a:pt x="2141" y="7376"/>
                  </a:cubicBezTo>
                  <a:cubicBezTo>
                    <a:pt x="2141" y="8050"/>
                    <a:pt x="2723" y="8539"/>
                    <a:pt x="3397" y="8539"/>
                  </a:cubicBezTo>
                  <a:cubicBezTo>
                    <a:pt x="4072" y="8539"/>
                    <a:pt x="4560" y="8050"/>
                    <a:pt x="4560" y="7376"/>
                  </a:cubicBezTo>
                  <a:lnTo>
                    <a:pt x="4560" y="7166"/>
                  </a:lnTo>
                  <a:close/>
                  <a:moveTo>
                    <a:pt x="11540" y="5724"/>
                  </a:moveTo>
                  <a:cubicBezTo>
                    <a:pt x="12424" y="5724"/>
                    <a:pt x="13191" y="6492"/>
                    <a:pt x="13191" y="7376"/>
                  </a:cubicBezTo>
                  <a:cubicBezTo>
                    <a:pt x="13191" y="8236"/>
                    <a:pt x="12424" y="9004"/>
                    <a:pt x="11540" y="9004"/>
                  </a:cubicBezTo>
                  <a:cubicBezTo>
                    <a:pt x="10586" y="9004"/>
                    <a:pt x="9888" y="8236"/>
                    <a:pt x="9888" y="7376"/>
                  </a:cubicBezTo>
                  <a:cubicBezTo>
                    <a:pt x="9888" y="6492"/>
                    <a:pt x="10586" y="5724"/>
                    <a:pt x="11540" y="5724"/>
                  </a:cubicBezTo>
                  <a:close/>
                  <a:moveTo>
                    <a:pt x="7678" y="1"/>
                  </a:moveTo>
                  <a:lnTo>
                    <a:pt x="7678" y="862"/>
                  </a:lnTo>
                  <a:lnTo>
                    <a:pt x="8538" y="862"/>
                  </a:lnTo>
                  <a:lnTo>
                    <a:pt x="9027" y="1746"/>
                  </a:lnTo>
                  <a:lnTo>
                    <a:pt x="9027" y="3979"/>
                  </a:lnTo>
                  <a:cubicBezTo>
                    <a:pt x="9027" y="4561"/>
                    <a:pt x="8538" y="5049"/>
                    <a:pt x="7957" y="5049"/>
                  </a:cubicBezTo>
                  <a:lnTo>
                    <a:pt x="6794" y="5049"/>
                  </a:lnTo>
                  <a:cubicBezTo>
                    <a:pt x="6119" y="5049"/>
                    <a:pt x="5631" y="4561"/>
                    <a:pt x="5631" y="3979"/>
                  </a:cubicBezTo>
                  <a:lnTo>
                    <a:pt x="5631" y="3584"/>
                  </a:lnTo>
                  <a:lnTo>
                    <a:pt x="1955" y="3584"/>
                  </a:lnTo>
                  <a:cubicBezTo>
                    <a:pt x="885" y="3584"/>
                    <a:pt x="1" y="4468"/>
                    <a:pt x="1" y="5514"/>
                  </a:cubicBezTo>
                  <a:lnTo>
                    <a:pt x="1" y="7166"/>
                  </a:lnTo>
                  <a:lnTo>
                    <a:pt x="885" y="7166"/>
                  </a:lnTo>
                  <a:lnTo>
                    <a:pt x="885" y="7376"/>
                  </a:lnTo>
                  <a:cubicBezTo>
                    <a:pt x="885" y="8725"/>
                    <a:pt x="2048" y="9795"/>
                    <a:pt x="3397" y="9795"/>
                  </a:cubicBezTo>
                  <a:cubicBezTo>
                    <a:pt x="4770" y="9795"/>
                    <a:pt x="5817" y="8725"/>
                    <a:pt x="5817" y="7376"/>
                  </a:cubicBezTo>
                  <a:lnTo>
                    <a:pt x="5817" y="7166"/>
                  </a:lnTo>
                  <a:lnTo>
                    <a:pt x="9027" y="7166"/>
                  </a:lnTo>
                  <a:lnTo>
                    <a:pt x="9027" y="7376"/>
                  </a:lnTo>
                  <a:cubicBezTo>
                    <a:pt x="9027" y="8725"/>
                    <a:pt x="10190" y="9795"/>
                    <a:pt x="11540" y="9795"/>
                  </a:cubicBezTo>
                  <a:cubicBezTo>
                    <a:pt x="12912" y="9795"/>
                    <a:pt x="13959" y="8725"/>
                    <a:pt x="13959" y="7376"/>
                  </a:cubicBezTo>
                  <a:cubicBezTo>
                    <a:pt x="13959" y="6096"/>
                    <a:pt x="13005" y="5049"/>
                    <a:pt x="11749" y="4933"/>
                  </a:cubicBezTo>
                  <a:lnTo>
                    <a:pt x="11749" y="3304"/>
                  </a:lnTo>
                  <a:lnTo>
                    <a:pt x="10679" y="2327"/>
                  </a:lnTo>
                  <a:lnTo>
                    <a:pt x="10958" y="2327"/>
                  </a:lnTo>
                  <a:lnTo>
                    <a:pt x="10958" y="187"/>
                  </a:lnTo>
                  <a:lnTo>
                    <a:pt x="10679" y="187"/>
                  </a:lnTo>
                  <a:cubicBezTo>
                    <a:pt x="10097" y="187"/>
                    <a:pt x="9609" y="490"/>
                    <a:pt x="9516" y="862"/>
                  </a:cubicBezTo>
                  <a:lnTo>
                    <a:pt x="90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2"/>
            <p:cNvSpPr/>
            <p:nvPr/>
          </p:nvSpPr>
          <p:spPr>
            <a:xfrm>
              <a:off x="6814950" y="3960000"/>
              <a:ext cx="60500" cy="58175"/>
            </a:xfrm>
            <a:custGeom>
              <a:rect b="b" l="l" r="r" t="t"/>
              <a:pathLst>
                <a:path extrusionOk="0" h="2327" w="2420">
                  <a:moveTo>
                    <a:pt x="1257" y="768"/>
                  </a:moveTo>
                  <a:cubicBezTo>
                    <a:pt x="1466" y="768"/>
                    <a:pt x="1559" y="954"/>
                    <a:pt x="1559" y="1164"/>
                  </a:cubicBezTo>
                  <a:cubicBezTo>
                    <a:pt x="1559" y="1350"/>
                    <a:pt x="1466" y="1536"/>
                    <a:pt x="1257" y="1536"/>
                  </a:cubicBezTo>
                  <a:cubicBezTo>
                    <a:pt x="977" y="1536"/>
                    <a:pt x="884" y="1350"/>
                    <a:pt x="884" y="1164"/>
                  </a:cubicBezTo>
                  <a:cubicBezTo>
                    <a:pt x="884" y="954"/>
                    <a:pt x="977" y="768"/>
                    <a:pt x="1257" y="768"/>
                  </a:cubicBezTo>
                  <a:close/>
                  <a:moveTo>
                    <a:pt x="1257" y="0"/>
                  </a:moveTo>
                  <a:cubicBezTo>
                    <a:pt x="582" y="0"/>
                    <a:pt x="0" y="466"/>
                    <a:pt x="0" y="1164"/>
                  </a:cubicBezTo>
                  <a:cubicBezTo>
                    <a:pt x="0" y="1838"/>
                    <a:pt x="582" y="2327"/>
                    <a:pt x="1257" y="2327"/>
                  </a:cubicBezTo>
                  <a:cubicBezTo>
                    <a:pt x="1838" y="2327"/>
                    <a:pt x="2420" y="1838"/>
                    <a:pt x="2420" y="1164"/>
                  </a:cubicBezTo>
                  <a:cubicBezTo>
                    <a:pt x="2420" y="466"/>
                    <a:pt x="1838" y="0"/>
                    <a:pt x="1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2"/>
            <p:cNvSpPr/>
            <p:nvPr/>
          </p:nvSpPr>
          <p:spPr>
            <a:xfrm>
              <a:off x="6589875" y="3843675"/>
              <a:ext cx="108775" cy="29100"/>
            </a:xfrm>
            <a:custGeom>
              <a:rect b="b" l="l" r="r" t="t"/>
              <a:pathLst>
                <a:path extrusionOk="0" h="1164" w="4351">
                  <a:moveTo>
                    <a:pt x="0" y="1"/>
                  </a:moveTo>
                  <a:lnTo>
                    <a:pt x="0" y="1164"/>
                  </a:lnTo>
                  <a:lnTo>
                    <a:pt x="4351" y="1164"/>
                  </a:lnTo>
                  <a:lnTo>
                    <a:pt x="43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72"/>
          <p:cNvGrpSpPr/>
          <p:nvPr/>
        </p:nvGrpSpPr>
        <p:grpSpPr>
          <a:xfrm>
            <a:off x="3393852" y="2296512"/>
            <a:ext cx="324272" cy="376300"/>
            <a:chOff x="3558000" y="3734350"/>
            <a:chExt cx="300725" cy="348975"/>
          </a:xfrm>
        </p:grpSpPr>
        <p:sp>
          <p:nvSpPr>
            <p:cNvPr id="3293" name="Google Shape;3293;p72"/>
            <p:cNvSpPr/>
            <p:nvPr/>
          </p:nvSpPr>
          <p:spPr>
            <a:xfrm>
              <a:off x="3659775" y="3852975"/>
              <a:ext cx="97150" cy="155325"/>
            </a:xfrm>
            <a:custGeom>
              <a:rect b="b" l="l" r="r" t="t"/>
              <a:pathLst>
                <a:path extrusionOk="0" h="6213" w="3886">
                  <a:moveTo>
                    <a:pt x="2513" y="792"/>
                  </a:moveTo>
                  <a:lnTo>
                    <a:pt x="2513" y="1164"/>
                  </a:lnTo>
                  <a:lnTo>
                    <a:pt x="1350" y="1164"/>
                  </a:lnTo>
                  <a:lnTo>
                    <a:pt x="1350" y="792"/>
                  </a:lnTo>
                  <a:close/>
                  <a:moveTo>
                    <a:pt x="489" y="1"/>
                  </a:moveTo>
                  <a:lnTo>
                    <a:pt x="489" y="1164"/>
                  </a:lnTo>
                  <a:lnTo>
                    <a:pt x="1" y="1164"/>
                  </a:lnTo>
                  <a:lnTo>
                    <a:pt x="1" y="6212"/>
                  </a:lnTo>
                  <a:lnTo>
                    <a:pt x="3886" y="6212"/>
                  </a:lnTo>
                  <a:lnTo>
                    <a:pt x="3886" y="1164"/>
                  </a:lnTo>
                  <a:lnTo>
                    <a:pt x="3304" y="1164"/>
                  </a:lnTo>
                  <a:lnTo>
                    <a:pt x="33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2"/>
            <p:cNvSpPr/>
            <p:nvPr/>
          </p:nvSpPr>
          <p:spPr>
            <a:xfrm>
              <a:off x="3776100" y="3882075"/>
              <a:ext cx="19225" cy="126225"/>
            </a:xfrm>
            <a:custGeom>
              <a:rect b="b" l="l" r="r" t="t"/>
              <a:pathLst>
                <a:path extrusionOk="0" h="5049" w="769">
                  <a:moveTo>
                    <a:pt x="1" y="0"/>
                  </a:moveTo>
                  <a:lnTo>
                    <a:pt x="1" y="5048"/>
                  </a:lnTo>
                  <a:lnTo>
                    <a:pt x="768" y="5048"/>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2"/>
            <p:cNvSpPr/>
            <p:nvPr/>
          </p:nvSpPr>
          <p:spPr>
            <a:xfrm>
              <a:off x="3618500" y="3882075"/>
              <a:ext cx="19800" cy="126225"/>
            </a:xfrm>
            <a:custGeom>
              <a:rect b="b" l="l" r="r" t="t"/>
              <a:pathLst>
                <a:path extrusionOk="0" h="5049" w="792">
                  <a:moveTo>
                    <a:pt x="0" y="0"/>
                  </a:moveTo>
                  <a:lnTo>
                    <a:pt x="0" y="5048"/>
                  </a:lnTo>
                  <a:lnTo>
                    <a:pt x="791" y="5048"/>
                  </a:lnTo>
                  <a:lnTo>
                    <a:pt x="7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2"/>
            <p:cNvSpPr/>
            <p:nvPr/>
          </p:nvSpPr>
          <p:spPr>
            <a:xfrm>
              <a:off x="3558000" y="3734350"/>
              <a:ext cx="300725" cy="348975"/>
            </a:xfrm>
            <a:custGeom>
              <a:rect b="b" l="l" r="r" t="t"/>
              <a:pathLst>
                <a:path extrusionOk="0" h="13959" w="12029">
                  <a:moveTo>
                    <a:pt x="6003" y="2233"/>
                  </a:moveTo>
                  <a:cubicBezTo>
                    <a:pt x="8445" y="2233"/>
                    <a:pt x="10376" y="4164"/>
                    <a:pt x="10376" y="6584"/>
                  </a:cubicBezTo>
                  <a:lnTo>
                    <a:pt x="10376" y="11725"/>
                  </a:lnTo>
                  <a:lnTo>
                    <a:pt x="1559" y="11725"/>
                  </a:lnTo>
                  <a:lnTo>
                    <a:pt x="1559" y="6584"/>
                  </a:lnTo>
                  <a:cubicBezTo>
                    <a:pt x="1559" y="4164"/>
                    <a:pt x="3583" y="2233"/>
                    <a:pt x="6003" y="2233"/>
                  </a:cubicBezTo>
                  <a:close/>
                  <a:moveTo>
                    <a:pt x="5631" y="0"/>
                  </a:moveTo>
                  <a:lnTo>
                    <a:pt x="5631" y="1349"/>
                  </a:lnTo>
                  <a:cubicBezTo>
                    <a:pt x="2909" y="1559"/>
                    <a:pt x="768" y="3885"/>
                    <a:pt x="768" y="6584"/>
                  </a:cubicBezTo>
                  <a:lnTo>
                    <a:pt x="768" y="11725"/>
                  </a:lnTo>
                  <a:lnTo>
                    <a:pt x="1" y="11725"/>
                  </a:lnTo>
                  <a:lnTo>
                    <a:pt x="1" y="12609"/>
                  </a:lnTo>
                  <a:lnTo>
                    <a:pt x="1745" y="12609"/>
                  </a:lnTo>
                  <a:cubicBezTo>
                    <a:pt x="1652" y="12702"/>
                    <a:pt x="1652" y="12795"/>
                    <a:pt x="1652" y="12888"/>
                  </a:cubicBezTo>
                  <a:cubicBezTo>
                    <a:pt x="1652" y="13470"/>
                    <a:pt x="2141" y="13958"/>
                    <a:pt x="2816" y="13958"/>
                  </a:cubicBezTo>
                  <a:cubicBezTo>
                    <a:pt x="3397" y="13958"/>
                    <a:pt x="3886" y="13470"/>
                    <a:pt x="3886" y="12888"/>
                  </a:cubicBezTo>
                  <a:lnTo>
                    <a:pt x="3886" y="12609"/>
                  </a:lnTo>
                  <a:lnTo>
                    <a:pt x="8143" y="12609"/>
                  </a:lnTo>
                  <a:lnTo>
                    <a:pt x="8143" y="12888"/>
                  </a:lnTo>
                  <a:cubicBezTo>
                    <a:pt x="8143" y="13470"/>
                    <a:pt x="8632" y="13958"/>
                    <a:pt x="9213" y="13958"/>
                  </a:cubicBezTo>
                  <a:cubicBezTo>
                    <a:pt x="9795" y="13958"/>
                    <a:pt x="10283" y="13470"/>
                    <a:pt x="10283" y="12888"/>
                  </a:cubicBezTo>
                  <a:lnTo>
                    <a:pt x="10283" y="12609"/>
                  </a:lnTo>
                  <a:lnTo>
                    <a:pt x="12028" y="12609"/>
                  </a:lnTo>
                  <a:lnTo>
                    <a:pt x="12028" y="11725"/>
                  </a:lnTo>
                  <a:lnTo>
                    <a:pt x="11237" y="11725"/>
                  </a:lnTo>
                  <a:lnTo>
                    <a:pt x="11237" y="6584"/>
                  </a:lnTo>
                  <a:cubicBezTo>
                    <a:pt x="11237" y="3885"/>
                    <a:pt x="9120" y="1559"/>
                    <a:pt x="6398" y="1349"/>
                  </a:cubicBezTo>
                  <a:lnTo>
                    <a:pt x="6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72"/>
          <p:cNvGrpSpPr/>
          <p:nvPr/>
        </p:nvGrpSpPr>
        <p:grpSpPr>
          <a:xfrm>
            <a:off x="1400637" y="2661111"/>
            <a:ext cx="376327" cy="337427"/>
            <a:chOff x="2050500" y="3751200"/>
            <a:chExt cx="349000" cy="312925"/>
          </a:xfrm>
        </p:grpSpPr>
        <p:sp>
          <p:nvSpPr>
            <p:cNvPr id="3298" name="Google Shape;3298;p72"/>
            <p:cNvSpPr/>
            <p:nvPr/>
          </p:nvSpPr>
          <p:spPr>
            <a:xfrm>
              <a:off x="2050500" y="3751200"/>
              <a:ext cx="165200" cy="77975"/>
            </a:xfrm>
            <a:custGeom>
              <a:rect b="b" l="l" r="r" t="t"/>
              <a:pathLst>
                <a:path extrusionOk="0" h="3119" w="6608">
                  <a:moveTo>
                    <a:pt x="1" y="1"/>
                  </a:moveTo>
                  <a:lnTo>
                    <a:pt x="1" y="3118"/>
                  </a:lnTo>
                  <a:lnTo>
                    <a:pt x="6608" y="3118"/>
                  </a:lnTo>
                  <a:lnTo>
                    <a:pt x="6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2"/>
            <p:cNvSpPr/>
            <p:nvPr/>
          </p:nvSpPr>
          <p:spPr>
            <a:xfrm>
              <a:off x="2062725" y="3850650"/>
              <a:ext cx="140775" cy="72725"/>
            </a:xfrm>
            <a:custGeom>
              <a:rect b="b" l="l" r="r" t="t"/>
              <a:pathLst>
                <a:path extrusionOk="0" h="2909" w="5631">
                  <a:moveTo>
                    <a:pt x="0" y="1"/>
                  </a:moveTo>
                  <a:lnTo>
                    <a:pt x="582" y="2909"/>
                  </a:lnTo>
                  <a:lnTo>
                    <a:pt x="5630" y="2909"/>
                  </a:lnTo>
                  <a:lnTo>
                    <a:pt x="5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2"/>
            <p:cNvSpPr/>
            <p:nvPr/>
          </p:nvSpPr>
          <p:spPr>
            <a:xfrm>
              <a:off x="2244750" y="3850650"/>
              <a:ext cx="140200" cy="72725"/>
            </a:xfrm>
            <a:custGeom>
              <a:rect b="b" l="l" r="r" t="t"/>
              <a:pathLst>
                <a:path extrusionOk="0" h="2909" w="5608">
                  <a:moveTo>
                    <a:pt x="1" y="1"/>
                  </a:moveTo>
                  <a:lnTo>
                    <a:pt x="1" y="2909"/>
                  </a:lnTo>
                  <a:lnTo>
                    <a:pt x="5142" y="2909"/>
                  </a:lnTo>
                  <a:lnTo>
                    <a:pt x="56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2"/>
            <p:cNvSpPr/>
            <p:nvPr/>
          </p:nvSpPr>
          <p:spPr>
            <a:xfrm>
              <a:off x="2234875" y="3751200"/>
              <a:ext cx="164625" cy="77975"/>
            </a:xfrm>
            <a:custGeom>
              <a:rect b="b" l="l" r="r" t="t"/>
              <a:pathLst>
                <a:path extrusionOk="0" h="3119" w="6585">
                  <a:moveTo>
                    <a:pt x="0" y="1"/>
                  </a:moveTo>
                  <a:lnTo>
                    <a:pt x="0" y="3118"/>
                  </a:lnTo>
                  <a:lnTo>
                    <a:pt x="6584" y="3118"/>
                  </a:lnTo>
                  <a:lnTo>
                    <a:pt x="65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2"/>
            <p:cNvSpPr/>
            <p:nvPr/>
          </p:nvSpPr>
          <p:spPr>
            <a:xfrm>
              <a:off x="2111575" y="4035025"/>
              <a:ext cx="75050" cy="29100"/>
            </a:xfrm>
            <a:custGeom>
              <a:rect b="b" l="l" r="r" t="t"/>
              <a:pathLst>
                <a:path extrusionOk="0" h="1164" w="3002">
                  <a:moveTo>
                    <a:pt x="0" y="0"/>
                  </a:moveTo>
                  <a:lnTo>
                    <a:pt x="0" y="1164"/>
                  </a:lnTo>
                  <a:lnTo>
                    <a:pt x="3001" y="1164"/>
                  </a:lnTo>
                  <a:lnTo>
                    <a:pt x="3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2"/>
            <p:cNvSpPr/>
            <p:nvPr/>
          </p:nvSpPr>
          <p:spPr>
            <a:xfrm>
              <a:off x="2263950" y="4035025"/>
              <a:ext cx="75050" cy="29100"/>
            </a:xfrm>
            <a:custGeom>
              <a:rect b="b" l="l" r="r" t="t"/>
              <a:pathLst>
                <a:path extrusionOk="0" h="1164" w="3002">
                  <a:moveTo>
                    <a:pt x="1" y="0"/>
                  </a:moveTo>
                  <a:lnTo>
                    <a:pt x="1" y="1164"/>
                  </a:lnTo>
                  <a:lnTo>
                    <a:pt x="3002" y="1164"/>
                  </a:lnTo>
                  <a:lnTo>
                    <a:pt x="30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2"/>
            <p:cNvSpPr/>
            <p:nvPr/>
          </p:nvSpPr>
          <p:spPr>
            <a:xfrm>
              <a:off x="2082500" y="3945450"/>
              <a:ext cx="285575" cy="67500"/>
            </a:xfrm>
            <a:custGeom>
              <a:rect b="b" l="l" r="r" t="t"/>
              <a:pathLst>
                <a:path extrusionOk="0" h="2700" w="11423">
                  <a:moveTo>
                    <a:pt x="0" y="1"/>
                  </a:moveTo>
                  <a:lnTo>
                    <a:pt x="466" y="2699"/>
                  </a:lnTo>
                  <a:lnTo>
                    <a:pt x="4839" y="2699"/>
                  </a:lnTo>
                  <a:lnTo>
                    <a:pt x="4839" y="768"/>
                  </a:lnTo>
                  <a:lnTo>
                    <a:pt x="6491" y="768"/>
                  </a:lnTo>
                  <a:lnTo>
                    <a:pt x="6491" y="2699"/>
                  </a:lnTo>
                  <a:lnTo>
                    <a:pt x="10934" y="2699"/>
                  </a:lnTo>
                  <a:lnTo>
                    <a:pt x="114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5" name="Google Shape;3305;p72"/>
          <p:cNvGrpSpPr/>
          <p:nvPr/>
        </p:nvGrpSpPr>
        <p:grpSpPr>
          <a:xfrm>
            <a:off x="5382538" y="2020923"/>
            <a:ext cx="376300" cy="245852"/>
            <a:chOff x="5045725" y="2660725"/>
            <a:chExt cx="348975" cy="228000"/>
          </a:xfrm>
        </p:grpSpPr>
        <p:sp>
          <p:nvSpPr>
            <p:cNvPr id="3306" name="Google Shape;3306;p72"/>
            <p:cNvSpPr/>
            <p:nvPr/>
          </p:nvSpPr>
          <p:spPr>
            <a:xfrm>
              <a:off x="5045725" y="2660725"/>
              <a:ext cx="165200" cy="228000"/>
            </a:xfrm>
            <a:custGeom>
              <a:rect b="b" l="l" r="r" t="t"/>
              <a:pathLst>
                <a:path extrusionOk="0" h="9120" w="6608">
                  <a:moveTo>
                    <a:pt x="3025" y="1257"/>
                  </a:moveTo>
                  <a:lnTo>
                    <a:pt x="3025" y="2141"/>
                  </a:lnTo>
                  <a:lnTo>
                    <a:pt x="1280" y="2141"/>
                  </a:lnTo>
                  <a:lnTo>
                    <a:pt x="1280" y="1257"/>
                  </a:lnTo>
                  <a:close/>
                  <a:moveTo>
                    <a:pt x="4770" y="2908"/>
                  </a:moveTo>
                  <a:lnTo>
                    <a:pt x="4770" y="3699"/>
                  </a:lnTo>
                  <a:lnTo>
                    <a:pt x="1280" y="3699"/>
                  </a:lnTo>
                  <a:lnTo>
                    <a:pt x="1280" y="2908"/>
                  </a:lnTo>
                  <a:close/>
                  <a:moveTo>
                    <a:pt x="4770" y="4467"/>
                  </a:moveTo>
                  <a:lnTo>
                    <a:pt x="4770" y="5328"/>
                  </a:lnTo>
                  <a:lnTo>
                    <a:pt x="1280" y="5328"/>
                  </a:lnTo>
                  <a:lnTo>
                    <a:pt x="1280" y="4467"/>
                  </a:lnTo>
                  <a:close/>
                  <a:moveTo>
                    <a:pt x="1" y="0"/>
                  </a:moveTo>
                  <a:lnTo>
                    <a:pt x="1" y="9120"/>
                  </a:lnTo>
                  <a:lnTo>
                    <a:pt x="6608" y="9120"/>
                  </a:lnTo>
                  <a:lnTo>
                    <a:pt x="6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2"/>
            <p:cNvSpPr/>
            <p:nvPr/>
          </p:nvSpPr>
          <p:spPr>
            <a:xfrm>
              <a:off x="5230100" y="2660725"/>
              <a:ext cx="164600" cy="228000"/>
            </a:xfrm>
            <a:custGeom>
              <a:rect b="b" l="l" r="r" t="t"/>
              <a:pathLst>
                <a:path extrusionOk="0" h="9120" w="6584">
                  <a:moveTo>
                    <a:pt x="5235" y="1257"/>
                  </a:moveTo>
                  <a:lnTo>
                    <a:pt x="5235" y="4746"/>
                  </a:lnTo>
                  <a:lnTo>
                    <a:pt x="1838" y="4746"/>
                  </a:lnTo>
                  <a:lnTo>
                    <a:pt x="1838" y="1257"/>
                  </a:lnTo>
                  <a:close/>
                  <a:moveTo>
                    <a:pt x="5328" y="5537"/>
                  </a:moveTo>
                  <a:lnTo>
                    <a:pt x="5328" y="6305"/>
                  </a:lnTo>
                  <a:lnTo>
                    <a:pt x="1838" y="6305"/>
                  </a:lnTo>
                  <a:lnTo>
                    <a:pt x="1838" y="5537"/>
                  </a:lnTo>
                  <a:close/>
                  <a:moveTo>
                    <a:pt x="5328" y="7073"/>
                  </a:moveTo>
                  <a:lnTo>
                    <a:pt x="5328" y="7957"/>
                  </a:lnTo>
                  <a:lnTo>
                    <a:pt x="1838" y="7957"/>
                  </a:lnTo>
                  <a:lnTo>
                    <a:pt x="1838" y="7073"/>
                  </a:lnTo>
                  <a:close/>
                  <a:moveTo>
                    <a:pt x="0" y="0"/>
                  </a:moveTo>
                  <a:lnTo>
                    <a:pt x="0" y="9120"/>
                  </a:lnTo>
                  <a:lnTo>
                    <a:pt x="6584" y="9120"/>
                  </a:lnTo>
                  <a:lnTo>
                    <a:pt x="6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308" name="Google Shape;3308;p72"/>
          <p:cNvPicPr preferRelativeResize="0"/>
          <p:nvPr/>
        </p:nvPicPr>
        <p:blipFill>
          <a:blip r:embed="rId3">
            <a:alphaModFix/>
          </a:blip>
          <a:stretch>
            <a:fillRect/>
          </a:stretch>
        </p:blipFill>
        <p:spPr>
          <a:xfrm>
            <a:off x="6861950" y="3951218"/>
            <a:ext cx="1746300" cy="893557"/>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2" name="Shape 3312"/>
        <p:cNvGrpSpPr/>
        <p:nvPr/>
      </p:nvGrpSpPr>
      <p:grpSpPr>
        <a:xfrm>
          <a:off x="0" y="0"/>
          <a:ext cx="0" cy="0"/>
          <a:chOff x="0" y="0"/>
          <a:chExt cx="0" cy="0"/>
        </a:xfrm>
      </p:grpSpPr>
      <p:sp>
        <p:nvSpPr>
          <p:cNvPr id="3313" name="Google Shape;3313;p73"/>
          <p:cNvSpPr txBox="1"/>
          <p:nvPr>
            <p:ph type="title"/>
          </p:nvPr>
        </p:nvSpPr>
        <p:spPr>
          <a:xfrm>
            <a:off x="1284000" y="1242925"/>
            <a:ext cx="5355300" cy="1511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170,000</a:t>
            </a:r>
            <a:endParaRPr/>
          </a:p>
        </p:txBody>
      </p:sp>
      <p:sp>
        <p:nvSpPr>
          <p:cNvPr id="3314" name="Google Shape;3314;p73"/>
          <p:cNvSpPr txBox="1"/>
          <p:nvPr>
            <p:ph idx="1" type="subTitle"/>
          </p:nvPr>
        </p:nvSpPr>
        <p:spPr>
          <a:xfrm>
            <a:off x="1284000" y="3397800"/>
            <a:ext cx="5355300" cy="46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pic>
        <p:nvPicPr>
          <p:cNvPr id="3315" name="Google Shape;3315;p73"/>
          <p:cNvPicPr preferRelativeResize="0"/>
          <p:nvPr/>
        </p:nvPicPr>
        <p:blipFill>
          <a:blip r:embed="rId3">
            <a:alphaModFix/>
          </a:blip>
          <a:stretch>
            <a:fillRect/>
          </a:stretch>
        </p:blipFill>
        <p:spPr>
          <a:xfrm>
            <a:off x="6446075" y="1161225"/>
            <a:ext cx="2109050" cy="398227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B016"/>
        </a:solidFill>
      </p:bgPr>
    </p:bg>
    <p:spTree>
      <p:nvGrpSpPr>
        <p:cNvPr id="2529" name="Shape 2529"/>
        <p:cNvGrpSpPr/>
        <p:nvPr/>
      </p:nvGrpSpPr>
      <p:grpSpPr>
        <a:xfrm>
          <a:off x="0" y="0"/>
          <a:ext cx="0" cy="0"/>
          <a:chOff x="0" y="0"/>
          <a:chExt cx="0" cy="0"/>
        </a:xfrm>
      </p:grpSpPr>
      <p:sp>
        <p:nvSpPr>
          <p:cNvPr id="2530" name="Google Shape;2530;p47"/>
          <p:cNvSpPr/>
          <p:nvPr/>
        </p:nvSpPr>
        <p:spPr>
          <a:xfrm>
            <a:off x="5947050" y="3418100"/>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7"/>
          <p:cNvSpPr/>
          <p:nvPr/>
        </p:nvSpPr>
        <p:spPr>
          <a:xfrm>
            <a:off x="3328675" y="3418100"/>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7"/>
          <p:cNvSpPr/>
          <p:nvPr/>
        </p:nvSpPr>
        <p:spPr>
          <a:xfrm>
            <a:off x="720000" y="3418100"/>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7"/>
          <p:cNvSpPr/>
          <p:nvPr/>
        </p:nvSpPr>
        <p:spPr>
          <a:xfrm>
            <a:off x="5966400" y="1800575"/>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7"/>
          <p:cNvSpPr/>
          <p:nvPr/>
        </p:nvSpPr>
        <p:spPr>
          <a:xfrm>
            <a:off x="3338350" y="1800575"/>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7"/>
          <p:cNvSpPr/>
          <p:nvPr/>
        </p:nvSpPr>
        <p:spPr>
          <a:xfrm>
            <a:off x="720000" y="1800575"/>
            <a:ext cx="2457600" cy="11904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7"/>
          <p:cNvSpPr txBox="1"/>
          <p:nvPr>
            <p:ph type="title"/>
          </p:nvPr>
        </p:nvSpPr>
        <p:spPr>
          <a:xfrm>
            <a:off x="844500" y="1943675"/>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2537" name="Google Shape;2537;p47"/>
          <p:cNvSpPr txBox="1"/>
          <p:nvPr>
            <p:ph idx="2" type="title"/>
          </p:nvPr>
        </p:nvSpPr>
        <p:spPr>
          <a:xfrm>
            <a:off x="2378450" y="1607638"/>
            <a:ext cx="665100" cy="333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2538" name="Google Shape;2538;p47"/>
          <p:cNvSpPr txBox="1"/>
          <p:nvPr>
            <p:ph idx="1" type="subTitle"/>
          </p:nvPr>
        </p:nvSpPr>
        <p:spPr>
          <a:xfrm>
            <a:off x="844500" y="2363075"/>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39" name="Google Shape;2539;p47"/>
          <p:cNvSpPr txBox="1"/>
          <p:nvPr>
            <p:ph idx="3" type="title"/>
          </p:nvPr>
        </p:nvSpPr>
        <p:spPr>
          <a:xfrm>
            <a:off x="3467700" y="1943675"/>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Market analysis</a:t>
            </a:r>
            <a:endParaRPr/>
          </a:p>
        </p:txBody>
      </p:sp>
      <p:sp>
        <p:nvSpPr>
          <p:cNvPr id="2540" name="Google Shape;2540;p47"/>
          <p:cNvSpPr txBox="1"/>
          <p:nvPr>
            <p:ph idx="4" type="title"/>
          </p:nvPr>
        </p:nvSpPr>
        <p:spPr>
          <a:xfrm>
            <a:off x="5011800" y="1607638"/>
            <a:ext cx="664500" cy="334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2541" name="Google Shape;2541;p47"/>
          <p:cNvSpPr txBox="1"/>
          <p:nvPr>
            <p:ph idx="5" type="subTitle"/>
          </p:nvPr>
        </p:nvSpPr>
        <p:spPr>
          <a:xfrm>
            <a:off x="3467700" y="2363075"/>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2" name="Google Shape;2542;p47"/>
          <p:cNvSpPr txBox="1"/>
          <p:nvPr>
            <p:ph idx="6" type="title"/>
          </p:nvPr>
        </p:nvSpPr>
        <p:spPr>
          <a:xfrm>
            <a:off x="6090750" y="1943675"/>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Goals &amp; strategy</a:t>
            </a:r>
            <a:endParaRPr/>
          </a:p>
        </p:txBody>
      </p:sp>
      <p:sp>
        <p:nvSpPr>
          <p:cNvPr id="2543" name="Google Shape;2543;p47"/>
          <p:cNvSpPr txBox="1"/>
          <p:nvPr>
            <p:ph idx="7" type="title"/>
          </p:nvPr>
        </p:nvSpPr>
        <p:spPr>
          <a:xfrm>
            <a:off x="7645950" y="1607638"/>
            <a:ext cx="6675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2544" name="Google Shape;2544;p47"/>
          <p:cNvSpPr txBox="1"/>
          <p:nvPr>
            <p:ph idx="8" type="subTitle"/>
          </p:nvPr>
        </p:nvSpPr>
        <p:spPr>
          <a:xfrm>
            <a:off x="6090750" y="2363075"/>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5" name="Google Shape;2545;p47"/>
          <p:cNvSpPr txBox="1"/>
          <p:nvPr>
            <p:ph idx="9" type="title"/>
          </p:nvPr>
        </p:nvSpPr>
        <p:spPr>
          <a:xfrm>
            <a:off x="844500" y="3561200"/>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 plan</a:t>
            </a:r>
            <a:endParaRPr/>
          </a:p>
        </p:txBody>
      </p:sp>
      <p:sp>
        <p:nvSpPr>
          <p:cNvPr id="2546" name="Google Shape;2546;p47"/>
          <p:cNvSpPr txBox="1"/>
          <p:nvPr>
            <p:ph idx="13" type="title"/>
          </p:nvPr>
        </p:nvSpPr>
        <p:spPr>
          <a:xfrm>
            <a:off x="2376050" y="3222788"/>
            <a:ext cx="667500" cy="33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2547" name="Google Shape;2547;p47"/>
          <p:cNvSpPr txBox="1"/>
          <p:nvPr>
            <p:ph idx="14" type="subTitle"/>
          </p:nvPr>
        </p:nvSpPr>
        <p:spPr>
          <a:xfrm>
            <a:off x="844500" y="3980600"/>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8" name="Google Shape;2548;p47"/>
          <p:cNvSpPr txBox="1"/>
          <p:nvPr>
            <p:ph idx="15" type="title"/>
          </p:nvPr>
        </p:nvSpPr>
        <p:spPr>
          <a:xfrm>
            <a:off x="3467700" y="3561200"/>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budget</a:t>
            </a:r>
            <a:endParaRPr/>
          </a:p>
        </p:txBody>
      </p:sp>
      <p:sp>
        <p:nvSpPr>
          <p:cNvPr id="2549" name="Google Shape;2549;p47"/>
          <p:cNvSpPr txBox="1"/>
          <p:nvPr>
            <p:ph idx="16" type="title"/>
          </p:nvPr>
        </p:nvSpPr>
        <p:spPr>
          <a:xfrm>
            <a:off x="5015775" y="3222788"/>
            <a:ext cx="667500" cy="33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2550" name="Google Shape;2550;p47"/>
          <p:cNvSpPr txBox="1"/>
          <p:nvPr>
            <p:ph idx="17" type="subTitle"/>
          </p:nvPr>
        </p:nvSpPr>
        <p:spPr>
          <a:xfrm>
            <a:off x="3467700" y="3980600"/>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51" name="Google Shape;2551;p47"/>
          <p:cNvSpPr txBox="1"/>
          <p:nvPr>
            <p:ph idx="18" type="title"/>
          </p:nvPr>
        </p:nvSpPr>
        <p:spPr>
          <a:xfrm>
            <a:off x="6104850" y="3561200"/>
            <a:ext cx="22086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KPI overview</a:t>
            </a:r>
            <a:endParaRPr/>
          </a:p>
        </p:txBody>
      </p:sp>
      <p:sp>
        <p:nvSpPr>
          <p:cNvPr id="2552" name="Google Shape;2552;p47"/>
          <p:cNvSpPr txBox="1"/>
          <p:nvPr>
            <p:ph idx="19" type="title"/>
          </p:nvPr>
        </p:nvSpPr>
        <p:spPr>
          <a:xfrm>
            <a:off x="7645950" y="3222788"/>
            <a:ext cx="667500" cy="33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sp>
        <p:nvSpPr>
          <p:cNvPr id="2553" name="Google Shape;2553;p47"/>
          <p:cNvSpPr txBox="1"/>
          <p:nvPr>
            <p:ph idx="20" type="subTitle"/>
          </p:nvPr>
        </p:nvSpPr>
        <p:spPr>
          <a:xfrm>
            <a:off x="6104850" y="3980600"/>
            <a:ext cx="21027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54" name="Google Shape;2554;p47"/>
          <p:cNvSpPr txBox="1"/>
          <p:nvPr>
            <p:ph idx="21" type="title"/>
          </p:nvPr>
        </p:nvSpPr>
        <p:spPr>
          <a:xfrm>
            <a:off x="720000" y="445025"/>
            <a:ext cx="44901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9" name="Shape 3319"/>
        <p:cNvGrpSpPr/>
        <p:nvPr/>
      </p:nvGrpSpPr>
      <p:grpSpPr>
        <a:xfrm>
          <a:off x="0" y="0"/>
          <a:ext cx="0" cy="0"/>
          <a:chOff x="0" y="0"/>
          <a:chExt cx="0" cy="0"/>
        </a:xfrm>
      </p:grpSpPr>
      <p:sp>
        <p:nvSpPr>
          <p:cNvPr id="3320" name="Google Shape;3320;p74"/>
          <p:cNvSpPr/>
          <p:nvPr/>
        </p:nvSpPr>
        <p:spPr>
          <a:xfrm>
            <a:off x="715100" y="3423413"/>
            <a:ext cx="3286500" cy="11115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4"/>
          <p:cNvSpPr/>
          <p:nvPr/>
        </p:nvSpPr>
        <p:spPr>
          <a:xfrm>
            <a:off x="715100" y="1990850"/>
            <a:ext cx="3286500" cy="11115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4"/>
          <p:cNvSpPr/>
          <p:nvPr/>
        </p:nvSpPr>
        <p:spPr>
          <a:xfrm>
            <a:off x="715100" y="558313"/>
            <a:ext cx="3286500" cy="1111500"/>
          </a:xfrm>
          <a:prstGeom prst="roundRect">
            <a:avLst>
              <a:gd fmla="val 127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4"/>
          <p:cNvSpPr txBox="1"/>
          <p:nvPr>
            <p:ph type="title"/>
          </p:nvPr>
        </p:nvSpPr>
        <p:spPr>
          <a:xfrm>
            <a:off x="961750" y="629188"/>
            <a:ext cx="2729700" cy="56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9h 55m 23s</a:t>
            </a:r>
            <a:endParaRPr/>
          </a:p>
        </p:txBody>
      </p:sp>
      <p:sp>
        <p:nvSpPr>
          <p:cNvPr id="3324" name="Google Shape;3324;p74"/>
          <p:cNvSpPr txBox="1"/>
          <p:nvPr>
            <p:ph idx="1" type="subTitle"/>
          </p:nvPr>
        </p:nvSpPr>
        <p:spPr>
          <a:xfrm>
            <a:off x="961750" y="1189588"/>
            <a:ext cx="2893800" cy="33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Is Jupiter's rotation period</a:t>
            </a:r>
            <a:endParaRPr/>
          </a:p>
        </p:txBody>
      </p:sp>
      <p:sp>
        <p:nvSpPr>
          <p:cNvPr id="3325" name="Google Shape;3325;p74"/>
          <p:cNvSpPr txBox="1"/>
          <p:nvPr>
            <p:ph idx="2" type="title"/>
          </p:nvPr>
        </p:nvSpPr>
        <p:spPr>
          <a:xfrm>
            <a:off x="961750" y="2067923"/>
            <a:ext cx="2729700" cy="56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3326" name="Google Shape;3326;p74"/>
          <p:cNvSpPr txBox="1"/>
          <p:nvPr>
            <p:ph idx="3" type="subTitle"/>
          </p:nvPr>
        </p:nvSpPr>
        <p:spPr>
          <a:xfrm>
            <a:off x="961750" y="2628324"/>
            <a:ext cx="2893800" cy="33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Earths is the Sun’s mass</a:t>
            </a:r>
            <a:endParaRPr/>
          </a:p>
        </p:txBody>
      </p:sp>
      <p:sp>
        <p:nvSpPr>
          <p:cNvPr id="3327" name="Google Shape;3327;p74"/>
          <p:cNvSpPr txBox="1"/>
          <p:nvPr>
            <p:ph idx="4" type="title"/>
          </p:nvPr>
        </p:nvSpPr>
        <p:spPr>
          <a:xfrm>
            <a:off x="961750" y="3492812"/>
            <a:ext cx="2729700" cy="56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3328" name="Google Shape;3328;p74"/>
          <p:cNvSpPr txBox="1"/>
          <p:nvPr>
            <p:ph idx="5" type="subTitle"/>
          </p:nvPr>
        </p:nvSpPr>
        <p:spPr>
          <a:xfrm>
            <a:off x="961750" y="4055138"/>
            <a:ext cx="2893800" cy="33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between the Earth and the Moon</a:t>
            </a:r>
            <a:endParaRPr/>
          </a:p>
        </p:txBody>
      </p:sp>
      <p:sp>
        <p:nvSpPr>
          <p:cNvPr id="3329" name="Google Shape;3329;p74"/>
          <p:cNvSpPr/>
          <p:nvPr/>
        </p:nvSpPr>
        <p:spPr>
          <a:xfrm>
            <a:off x="3646575" y="34357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4"/>
          <p:cNvSpPr/>
          <p:nvPr/>
        </p:nvSpPr>
        <p:spPr>
          <a:xfrm>
            <a:off x="3646575" y="176022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4"/>
          <p:cNvSpPr/>
          <p:nvPr/>
        </p:nvSpPr>
        <p:spPr>
          <a:xfrm>
            <a:off x="3646575" y="32403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2" name="Google Shape;3332;p74"/>
          <p:cNvGrpSpPr/>
          <p:nvPr/>
        </p:nvGrpSpPr>
        <p:grpSpPr>
          <a:xfrm>
            <a:off x="3805685" y="3463914"/>
            <a:ext cx="376300" cy="261515"/>
            <a:chOff x="6557875" y="3244650"/>
            <a:chExt cx="348975" cy="242525"/>
          </a:xfrm>
        </p:grpSpPr>
        <p:sp>
          <p:nvSpPr>
            <p:cNvPr id="3333" name="Google Shape;3333;p74"/>
            <p:cNvSpPr/>
            <p:nvPr/>
          </p:nvSpPr>
          <p:spPr>
            <a:xfrm>
              <a:off x="6592200" y="3438900"/>
              <a:ext cx="48300" cy="48275"/>
            </a:xfrm>
            <a:custGeom>
              <a:rect b="b" l="l" r="r" t="t"/>
              <a:pathLst>
                <a:path extrusionOk="0" h="1931" w="1932">
                  <a:moveTo>
                    <a:pt x="954" y="0"/>
                  </a:moveTo>
                  <a:cubicBezTo>
                    <a:pt x="372" y="0"/>
                    <a:pt x="0" y="372"/>
                    <a:pt x="0" y="954"/>
                  </a:cubicBezTo>
                  <a:cubicBezTo>
                    <a:pt x="0" y="1442"/>
                    <a:pt x="372" y="1931"/>
                    <a:pt x="954" y="1931"/>
                  </a:cubicBezTo>
                  <a:cubicBezTo>
                    <a:pt x="1443" y="1931"/>
                    <a:pt x="1931" y="1442"/>
                    <a:pt x="1931" y="954"/>
                  </a:cubicBezTo>
                  <a:cubicBezTo>
                    <a:pt x="1931" y="372"/>
                    <a:pt x="1443" y="0"/>
                    <a:pt x="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4"/>
            <p:cNvSpPr/>
            <p:nvPr/>
          </p:nvSpPr>
          <p:spPr>
            <a:xfrm>
              <a:off x="6696300" y="3305700"/>
              <a:ext cx="58175" cy="147750"/>
            </a:xfrm>
            <a:custGeom>
              <a:rect b="b" l="l" r="r" t="t"/>
              <a:pathLst>
                <a:path extrusionOk="0" h="5910" w="2327">
                  <a:moveTo>
                    <a:pt x="0" y="1"/>
                  </a:moveTo>
                  <a:lnTo>
                    <a:pt x="0" y="5910"/>
                  </a:lnTo>
                  <a:lnTo>
                    <a:pt x="2327" y="5910"/>
                  </a:lnTo>
                  <a:lnTo>
                    <a:pt x="23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4"/>
            <p:cNvSpPr/>
            <p:nvPr/>
          </p:nvSpPr>
          <p:spPr>
            <a:xfrm>
              <a:off x="6812625" y="3438900"/>
              <a:ext cx="48300" cy="48275"/>
            </a:xfrm>
            <a:custGeom>
              <a:rect b="b" l="l" r="r" t="t"/>
              <a:pathLst>
                <a:path extrusionOk="0" h="1931" w="1932">
                  <a:moveTo>
                    <a:pt x="977" y="0"/>
                  </a:moveTo>
                  <a:cubicBezTo>
                    <a:pt x="396" y="0"/>
                    <a:pt x="0" y="372"/>
                    <a:pt x="0" y="954"/>
                  </a:cubicBezTo>
                  <a:cubicBezTo>
                    <a:pt x="0" y="1442"/>
                    <a:pt x="396" y="1931"/>
                    <a:pt x="977" y="1931"/>
                  </a:cubicBezTo>
                  <a:cubicBezTo>
                    <a:pt x="1443" y="1931"/>
                    <a:pt x="1931" y="1442"/>
                    <a:pt x="1931" y="954"/>
                  </a:cubicBezTo>
                  <a:cubicBezTo>
                    <a:pt x="1931" y="372"/>
                    <a:pt x="1443"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4"/>
            <p:cNvSpPr/>
            <p:nvPr/>
          </p:nvSpPr>
          <p:spPr>
            <a:xfrm>
              <a:off x="6557875" y="3244650"/>
              <a:ext cx="348975" cy="208800"/>
            </a:xfrm>
            <a:custGeom>
              <a:rect b="b" l="l" r="r" t="t"/>
              <a:pathLst>
                <a:path extrusionOk="0" h="8352" w="13959">
                  <a:moveTo>
                    <a:pt x="3700" y="1652"/>
                  </a:moveTo>
                  <a:lnTo>
                    <a:pt x="3700" y="4281"/>
                  </a:lnTo>
                  <a:lnTo>
                    <a:pt x="978" y="4281"/>
                  </a:lnTo>
                  <a:lnTo>
                    <a:pt x="978" y="1652"/>
                  </a:lnTo>
                  <a:close/>
                  <a:moveTo>
                    <a:pt x="1" y="0"/>
                  </a:moveTo>
                  <a:lnTo>
                    <a:pt x="1" y="8352"/>
                  </a:lnTo>
                  <a:lnTo>
                    <a:pt x="582" y="8352"/>
                  </a:lnTo>
                  <a:cubicBezTo>
                    <a:pt x="792" y="7468"/>
                    <a:pt x="1466" y="6886"/>
                    <a:pt x="2327" y="6886"/>
                  </a:cubicBezTo>
                  <a:cubicBezTo>
                    <a:pt x="3211" y="6886"/>
                    <a:pt x="3886" y="7468"/>
                    <a:pt x="4072" y="8352"/>
                  </a:cubicBezTo>
                  <a:lnTo>
                    <a:pt x="4653" y="8352"/>
                  </a:lnTo>
                  <a:lnTo>
                    <a:pt x="4653" y="1652"/>
                  </a:lnTo>
                  <a:lnTo>
                    <a:pt x="8632" y="1652"/>
                  </a:lnTo>
                  <a:lnTo>
                    <a:pt x="8632" y="8352"/>
                  </a:lnTo>
                  <a:lnTo>
                    <a:pt x="9423" y="8352"/>
                  </a:lnTo>
                  <a:cubicBezTo>
                    <a:pt x="9609" y="7468"/>
                    <a:pt x="10283" y="6886"/>
                    <a:pt x="11167" y="6886"/>
                  </a:cubicBezTo>
                  <a:cubicBezTo>
                    <a:pt x="12028" y="6886"/>
                    <a:pt x="12703" y="7468"/>
                    <a:pt x="12912" y="8352"/>
                  </a:cubicBezTo>
                  <a:lnTo>
                    <a:pt x="13377" y="8352"/>
                  </a:lnTo>
                  <a:lnTo>
                    <a:pt x="13377" y="6305"/>
                  </a:lnTo>
                  <a:lnTo>
                    <a:pt x="9702" y="6305"/>
                  </a:lnTo>
                  <a:lnTo>
                    <a:pt x="9702" y="1652"/>
                  </a:lnTo>
                  <a:lnTo>
                    <a:pt x="13959" y="1652"/>
                  </a:lnTo>
                  <a:lnTo>
                    <a:pt x="139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4"/>
            <p:cNvSpPr/>
            <p:nvPr/>
          </p:nvSpPr>
          <p:spPr>
            <a:xfrm>
              <a:off x="6604400" y="3305700"/>
              <a:ext cx="23875" cy="26200"/>
            </a:xfrm>
            <a:custGeom>
              <a:rect b="b" l="l" r="r" t="t"/>
              <a:pathLst>
                <a:path extrusionOk="0" h="1048" w="955">
                  <a:moveTo>
                    <a:pt x="1" y="1"/>
                  </a:moveTo>
                  <a:lnTo>
                    <a:pt x="1" y="1048"/>
                  </a:lnTo>
                  <a:lnTo>
                    <a:pt x="955" y="1048"/>
                  </a:lnTo>
                  <a:lnTo>
                    <a:pt x="9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4"/>
            <p:cNvSpPr/>
            <p:nvPr/>
          </p:nvSpPr>
          <p:spPr>
            <a:xfrm>
              <a:off x="6819600" y="3305700"/>
              <a:ext cx="48875" cy="77375"/>
            </a:xfrm>
            <a:custGeom>
              <a:rect b="b" l="l" r="r" t="t"/>
              <a:pathLst>
                <a:path extrusionOk="0" h="3095" w="1955">
                  <a:moveTo>
                    <a:pt x="0" y="1"/>
                  </a:moveTo>
                  <a:lnTo>
                    <a:pt x="0" y="3095"/>
                  </a:lnTo>
                  <a:lnTo>
                    <a:pt x="1955" y="3095"/>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74"/>
          <p:cNvGrpSpPr/>
          <p:nvPr/>
        </p:nvGrpSpPr>
        <p:grpSpPr>
          <a:xfrm>
            <a:off x="3886894" y="1900393"/>
            <a:ext cx="213881" cy="376327"/>
            <a:chOff x="7389550" y="2600225"/>
            <a:chExt cx="198350" cy="349000"/>
          </a:xfrm>
        </p:grpSpPr>
        <p:sp>
          <p:nvSpPr>
            <p:cNvPr id="3340" name="Google Shape;3340;p74"/>
            <p:cNvSpPr/>
            <p:nvPr/>
          </p:nvSpPr>
          <p:spPr>
            <a:xfrm>
              <a:off x="7389550" y="2633975"/>
              <a:ext cx="198350" cy="99475"/>
            </a:xfrm>
            <a:custGeom>
              <a:rect b="b" l="l" r="r" t="t"/>
              <a:pathLst>
                <a:path extrusionOk="0" h="3979" w="7934">
                  <a:moveTo>
                    <a:pt x="2118" y="0"/>
                  </a:moveTo>
                  <a:lnTo>
                    <a:pt x="1" y="2140"/>
                  </a:lnTo>
                  <a:lnTo>
                    <a:pt x="1" y="3978"/>
                  </a:lnTo>
                  <a:lnTo>
                    <a:pt x="7934" y="3978"/>
                  </a:lnTo>
                  <a:lnTo>
                    <a:pt x="7934" y="2140"/>
                  </a:lnTo>
                  <a:lnTo>
                    <a:pt x="5701" y="0"/>
                  </a:lnTo>
                  <a:lnTo>
                    <a:pt x="4351" y="0"/>
                  </a:lnTo>
                  <a:lnTo>
                    <a:pt x="4351" y="884"/>
                  </a:lnTo>
                  <a:cubicBezTo>
                    <a:pt x="4747" y="1070"/>
                    <a:pt x="5119" y="1466"/>
                    <a:pt x="5119" y="1954"/>
                  </a:cubicBezTo>
                  <a:cubicBezTo>
                    <a:pt x="5119" y="2629"/>
                    <a:pt x="4537" y="3118"/>
                    <a:pt x="3956" y="3118"/>
                  </a:cubicBezTo>
                  <a:cubicBezTo>
                    <a:pt x="3281" y="3118"/>
                    <a:pt x="2793" y="2629"/>
                    <a:pt x="2793" y="1954"/>
                  </a:cubicBezTo>
                  <a:cubicBezTo>
                    <a:pt x="2793" y="1466"/>
                    <a:pt x="3095" y="1070"/>
                    <a:pt x="3584" y="884"/>
                  </a:cubicBezTo>
                  <a:lnTo>
                    <a:pt x="3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4"/>
            <p:cNvSpPr/>
            <p:nvPr/>
          </p:nvSpPr>
          <p:spPr>
            <a:xfrm>
              <a:off x="7479125" y="2675250"/>
              <a:ext cx="16900" cy="14575"/>
            </a:xfrm>
            <a:custGeom>
              <a:rect b="b" l="l" r="r" t="t"/>
              <a:pathLst>
                <a:path extrusionOk="0" h="583" w="676">
                  <a:moveTo>
                    <a:pt x="373" y="1"/>
                  </a:moveTo>
                  <a:cubicBezTo>
                    <a:pt x="187" y="1"/>
                    <a:pt x="1" y="94"/>
                    <a:pt x="1" y="303"/>
                  </a:cubicBezTo>
                  <a:cubicBezTo>
                    <a:pt x="1" y="489"/>
                    <a:pt x="187" y="583"/>
                    <a:pt x="373" y="583"/>
                  </a:cubicBezTo>
                  <a:cubicBezTo>
                    <a:pt x="582" y="583"/>
                    <a:pt x="675" y="489"/>
                    <a:pt x="675" y="303"/>
                  </a:cubicBezTo>
                  <a:cubicBezTo>
                    <a:pt x="675" y="94"/>
                    <a:pt x="582"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4"/>
            <p:cNvSpPr/>
            <p:nvPr/>
          </p:nvSpPr>
          <p:spPr>
            <a:xfrm>
              <a:off x="7389550" y="2753200"/>
              <a:ext cx="198350" cy="196025"/>
            </a:xfrm>
            <a:custGeom>
              <a:rect b="b" l="l" r="r" t="t"/>
              <a:pathLst>
                <a:path extrusionOk="0" h="7841" w="7934">
                  <a:moveTo>
                    <a:pt x="6003" y="1745"/>
                  </a:moveTo>
                  <a:lnTo>
                    <a:pt x="6003" y="2606"/>
                  </a:lnTo>
                  <a:lnTo>
                    <a:pt x="1932" y="2606"/>
                  </a:lnTo>
                  <a:lnTo>
                    <a:pt x="1932" y="1745"/>
                  </a:lnTo>
                  <a:close/>
                  <a:moveTo>
                    <a:pt x="6003" y="3490"/>
                  </a:moveTo>
                  <a:lnTo>
                    <a:pt x="6003" y="4351"/>
                  </a:lnTo>
                  <a:lnTo>
                    <a:pt x="1932" y="4351"/>
                  </a:lnTo>
                  <a:lnTo>
                    <a:pt x="1932" y="3490"/>
                  </a:lnTo>
                  <a:close/>
                  <a:moveTo>
                    <a:pt x="3956" y="5235"/>
                  </a:moveTo>
                  <a:lnTo>
                    <a:pt x="3956" y="6095"/>
                  </a:lnTo>
                  <a:lnTo>
                    <a:pt x="1932" y="6095"/>
                  </a:lnTo>
                  <a:lnTo>
                    <a:pt x="1932" y="5235"/>
                  </a:lnTo>
                  <a:close/>
                  <a:moveTo>
                    <a:pt x="1" y="0"/>
                  </a:moveTo>
                  <a:lnTo>
                    <a:pt x="1" y="7840"/>
                  </a:lnTo>
                  <a:lnTo>
                    <a:pt x="7934" y="7840"/>
                  </a:lnTo>
                  <a:lnTo>
                    <a:pt x="79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4"/>
            <p:cNvSpPr/>
            <p:nvPr/>
          </p:nvSpPr>
          <p:spPr>
            <a:xfrm>
              <a:off x="7479125" y="2600225"/>
              <a:ext cx="19225" cy="33775"/>
            </a:xfrm>
            <a:custGeom>
              <a:rect b="b" l="l" r="r" t="t"/>
              <a:pathLst>
                <a:path extrusionOk="0" h="1351" w="769">
                  <a:moveTo>
                    <a:pt x="1" y="1"/>
                  </a:moveTo>
                  <a:lnTo>
                    <a:pt x="1" y="1350"/>
                  </a:lnTo>
                  <a:lnTo>
                    <a:pt x="768" y="1350"/>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4" name="Google Shape;3344;p74"/>
          <p:cNvSpPr/>
          <p:nvPr/>
        </p:nvSpPr>
        <p:spPr>
          <a:xfrm>
            <a:off x="3805685" y="608332"/>
            <a:ext cx="376300" cy="164980"/>
          </a:xfrm>
          <a:custGeom>
            <a:rect b="b" l="l" r="r" t="t"/>
            <a:pathLst>
              <a:path extrusionOk="0" h="6120" w="13959">
                <a:moveTo>
                  <a:pt x="4258" y="1071"/>
                </a:moveTo>
                <a:lnTo>
                  <a:pt x="4258" y="1862"/>
                </a:lnTo>
                <a:lnTo>
                  <a:pt x="954" y="1862"/>
                </a:lnTo>
                <a:lnTo>
                  <a:pt x="954" y="1071"/>
                </a:lnTo>
                <a:close/>
                <a:moveTo>
                  <a:pt x="6677" y="2723"/>
                </a:moveTo>
                <a:lnTo>
                  <a:pt x="6677" y="3490"/>
                </a:lnTo>
                <a:lnTo>
                  <a:pt x="954" y="3490"/>
                </a:lnTo>
                <a:lnTo>
                  <a:pt x="954" y="2723"/>
                </a:lnTo>
                <a:close/>
                <a:moveTo>
                  <a:pt x="11144" y="2141"/>
                </a:moveTo>
                <a:lnTo>
                  <a:pt x="11144" y="3979"/>
                </a:lnTo>
                <a:lnTo>
                  <a:pt x="10260" y="3979"/>
                </a:lnTo>
                <a:lnTo>
                  <a:pt x="10260" y="2141"/>
                </a:lnTo>
                <a:close/>
                <a:moveTo>
                  <a:pt x="6677" y="4281"/>
                </a:moveTo>
                <a:lnTo>
                  <a:pt x="6677" y="5142"/>
                </a:lnTo>
                <a:lnTo>
                  <a:pt x="954" y="5142"/>
                </a:lnTo>
                <a:lnTo>
                  <a:pt x="954" y="4281"/>
                </a:lnTo>
                <a:close/>
                <a:moveTo>
                  <a:pt x="0" y="1"/>
                </a:moveTo>
                <a:lnTo>
                  <a:pt x="0" y="6119"/>
                </a:lnTo>
                <a:lnTo>
                  <a:pt x="10260" y="6119"/>
                </a:lnTo>
                <a:lnTo>
                  <a:pt x="10260" y="4653"/>
                </a:lnTo>
                <a:lnTo>
                  <a:pt x="11144" y="4653"/>
                </a:lnTo>
                <a:lnTo>
                  <a:pt x="11144" y="6119"/>
                </a:lnTo>
                <a:lnTo>
                  <a:pt x="13959" y="6119"/>
                </a:lnTo>
                <a:lnTo>
                  <a:pt x="13959" y="1"/>
                </a:lnTo>
                <a:lnTo>
                  <a:pt x="11144" y="1"/>
                </a:lnTo>
                <a:lnTo>
                  <a:pt x="11144" y="1466"/>
                </a:lnTo>
                <a:lnTo>
                  <a:pt x="10260" y="1466"/>
                </a:lnTo>
                <a:lnTo>
                  <a:pt x="10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45" name="Google Shape;3345;p74"/>
          <p:cNvPicPr preferRelativeResize="0"/>
          <p:nvPr/>
        </p:nvPicPr>
        <p:blipFill>
          <a:blip r:embed="rId3">
            <a:alphaModFix/>
          </a:blip>
          <a:stretch>
            <a:fillRect/>
          </a:stretch>
        </p:blipFill>
        <p:spPr>
          <a:xfrm>
            <a:off x="4695425" y="1232610"/>
            <a:ext cx="3576561" cy="3127125"/>
          </a:xfrm>
          <a:prstGeom prst="rect">
            <a:avLst/>
          </a:prstGeom>
          <a:noFill/>
          <a:ln>
            <a:noFill/>
          </a:ln>
        </p:spPr>
      </p:pic>
      <p:pic>
        <p:nvPicPr>
          <p:cNvPr id="3346" name="Google Shape;3346;p74"/>
          <p:cNvPicPr preferRelativeResize="0"/>
          <p:nvPr/>
        </p:nvPicPr>
        <p:blipFill>
          <a:blip r:embed="rId4">
            <a:alphaModFix/>
          </a:blip>
          <a:stretch>
            <a:fillRect/>
          </a:stretch>
        </p:blipFill>
        <p:spPr>
          <a:xfrm>
            <a:off x="4695425" y="868500"/>
            <a:ext cx="986135" cy="11115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0" name="Shape 3350"/>
        <p:cNvGrpSpPr/>
        <p:nvPr/>
      </p:nvGrpSpPr>
      <p:grpSpPr>
        <a:xfrm>
          <a:off x="0" y="0"/>
          <a:ext cx="0" cy="0"/>
          <a:chOff x="0" y="0"/>
          <a:chExt cx="0" cy="0"/>
        </a:xfrm>
      </p:grpSpPr>
      <p:sp>
        <p:nvSpPr>
          <p:cNvPr id="3351" name="Google Shape;3351;p75"/>
          <p:cNvSpPr txBox="1"/>
          <p:nvPr>
            <p:ph type="title"/>
          </p:nvPr>
        </p:nvSpPr>
        <p:spPr>
          <a:xfrm>
            <a:off x="4985725" y="868500"/>
            <a:ext cx="34431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MULTIMEDIA</a:t>
            </a:r>
            <a:endParaRPr/>
          </a:p>
        </p:txBody>
      </p:sp>
      <p:sp>
        <p:nvSpPr>
          <p:cNvPr id="3352" name="Google Shape;3352;p75"/>
          <p:cNvSpPr txBox="1"/>
          <p:nvPr>
            <p:ph idx="1" type="subTitle"/>
          </p:nvPr>
        </p:nvSpPr>
        <p:spPr>
          <a:xfrm>
            <a:off x="4985725" y="2451513"/>
            <a:ext cx="3443100" cy="895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3353" name="Google Shape;3353;p75"/>
          <p:cNvSpPr/>
          <p:nvPr/>
        </p:nvSpPr>
        <p:spPr>
          <a:xfrm>
            <a:off x="574300" y="1599275"/>
            <a:ext cx="3725700" cy="2364000"/>
          </a:xfrm>
          <a:prstGeom prst="roundRect">
            <a:avLst>
              <a:gd fmla="val 957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54" name="Google Shape;3354;p75"/>
          <p:cNvPicPr preferRelativeResize="0"/>
          <p:nvPr/>
        </p:nvPicPr>
        <p:blipFill rotWithShape="1">
          <a:blip r:embed="rId3">
            <a:alphaModFix/>
          </a:blip>
          <a:srcRect b="9990" l="990" r="980" t="0"/>
          <a:stretch/>
        </p:blipFill>
        <p:spPr>
          <a:xfrm>
            <a:off x="838873" y="1828082"/>
            <a:ext cx="3115200" cy="1906500"/>
          </a:xfrm>
          <a:prstGeom prst="roundRect">
            <a:avLst>
              <a:gd fmla="val 6174" name="adj"/>
            </a:avLst>
          </a:prstGeom>
          <a:noFill/>
          <a:ln>
            <a:noFill/>
          </a:ln>
        </p:spPr>
      </p:pic>
      <p:sp>
        <p:nvSpPr>
          <p:cNvPr id="3355" name="Google Shape;3355;p75"/>
          <p:cNvSpPr/>
          <p:nvPr/>
        </p:nvSpPr>
        <p:spPr>
          <a:xfrm>
            <a:off x="4093648" y="2377781"/>
            <a:ext cx="72900" cy="807000"/>
          </a:xfrm>
          <a:prstGeom prst="roundRect">
            <a:avLst>
              <a:gd fmla="val 49901"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5"/>
          <p:cNvSpPr/>
          <p:nvPr/>
        </p:nvSpPr>
        <p:spPr>
          <a:xfrm>
            <a:off x="645978" y="2726653"/>
            <a:ext cx="109200" cy="109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360" name="Shape 3360"/>
        <p:cNvGrpSpPr/>
        <p:nvPr/>
      </p:nvGrpSpPr>
      <p:grpSpPr>
        <a:xfrm>
          <a:off x="0" y="0"/>
          <a:ext cx="0" cy="0"/>
          <a:chOff x="0" y="0"/>
          <a:chExt cx="0" cy="0"/>
        </a:xfrm>
      </p:grpSpPr>
      <p:sp>
        <p:nvSpPr>
          <p:cNvPr id="3361" name="Google Shape;3361;p76"/>
          <p:cNvSpPr txBox="1"/>
          <p:nvPr>
            <p:ph type="title"/>
          </p:nvPr>
        </p:nvSpPr>
        <p:spPr>
          <a:xfrm>
            <a:off x="3999100" y="3689800"/>
            <a:ext cx="4429800" cy="1134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5" name="Shape 3365"/>
        <p:cNvGrpSpPr/>
        <p:nvPr/>
      </p:nvGrpSpPr>
      <p:grpSpPr>
        <a:xfrm>
          <a:off x="0" y="0"/>
          <a:ext cx="0" cy="0"/>
          <a:chOff x="0" y="0"/>
          <a:chExt cx="0" cy="0"/>
        </a:xfrm>
      </p:grpSpPr>
      <p:sp>
        <p:nvSpPr>
          <p:cNvPr id="3366" name="Google Shape;3366;p77"/>
          <p:cNvSpPr/>
          <p:nvPr/>
        </p:nvSpPr>
        <p:spPr>
          <a:xfrm>
            <a:off x="6085063" y="2432625"/>
            <a:ext cx="2284200" cy="2111400"/>
          </a:xfrm>
          <a:prstGeom prst="roundRect">
            <a:avLst>
              <a:gd fmla="val 1260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3429888" y="2432625"/>
            <a:ext cx="2284200" cy="2111400"/>
          </a:xfrm>
          <a:prstGeom prst="roundRect">
            <a:avLst>
              <a:gd fmla="val 1260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774713" y="2432625"/>
            <a:ext cx="2284200" cy="2111400"/>
          </a:xfrm>
          <a:prstGeom prst="roundRect">
            <a:avLst>
              <a:gd fmla="val 1260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txBox="1"/>
          <p:nvPr>
            <p:ph idx="6" type="title"/>
          </p:nvPr>
        </p:nvSpPr>
        <p:spPr>
          <a:xfrm>
            <a:off x="2399388" y="445025"/>
            <a:ext cx="43452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370" name="Google Shape;3370;p77"/>
          <p:cNvSpPr txBox="1"/>
          <p:nvPr>
            <p:ph type="title"/>
          </p:nvPr>
        </p:nvSpPr>
        <p:spPr>
          <a:xfrm>
            <a:off x="863063" y="3302600"/>
            <a:ext cx="2107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Mark Doe</a:t>
            </a:r>
            <a:endParaRPr/>
          </a:p>
        </p:txBody>
      </p:sp>
      <p:sp>
        <p:nvSpPr>
          <p:cNvPr id="3371" name="Google Shape;3371;p77"/>
          <p:cNvSpPr txBox="1"/>
          <p:nvPr>
            <p:ph idx="1" type="subTitle"/>
          </p:nvPr>
        </p:nvSpPr>
        <p:spPr>
          <a:xfrm>
            <a:off x="863063" y="3719050"/>
            <a:ext cx="2107500" cy="63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372" name="Google Shape;3372;p77"/>
          <p:cNvSpPr txBox="1"/>
          <p:nvPr>
            <p:ph idx="2" type="title"/>
          </p:nvPr>
        </p:nvSpPr>
        <p:spPr>
          <a:xfrm>
            <a:off x="3518225" y="3302600"/>
            <a:ext cx="2107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Susan Bones</a:t>
            </a:r>
            <a:endParaRPr/>
          </a:p>
        </p:txBody>
      </p:sp>
      <p:sp>
        <p:nvSpPr>
          <p:cNvPr id="3373" name="Google Shape;3373;p77"/>
          <p:cNvSpPr txBox="1"/>
          <p:nvPr>
            <p:ph idx="3" type="subTitle"/>
          </p:nvPr>
        </p:nvSpPr>
        <p:spPr>
          <a:xfrm>
            <a:off x="3518225" y="3719050"/>
            <a:ext cx="2107500" cy="63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374" name="Google Shape;3374;p77"/>
          <p:cNvSpPr txBox="1"/>
          <p:nvPr>
            <p:ph idx="4" type="title"/>
          </p:nvPr>
        </p:nvSpPr>
        <p:spPr>
          <a:xfrm>
            <a:off x="6173413" y="3302600"/>
            <a:ext cx="2107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Andy Smith</a:t>
            </a:r>
            <a:endParaRPr/>
          </a:p>
        </p:txBody>
      </p:sp>
      <p:sp>
        <p:nvSpPr>
          <p:cNvPr id="3375" name="Google Shape;3375;p77"/>
          <p:cNvSpPr txBox="1"/>
          <p:nvPr>
            <p:ph idx="5" type="subTitle"/>
          </p:nvPr>
        </p:nvSpPr>
        <p:spPr>
          <a:xfrm>
            <a:off x="6173413" y="3719050"/>
            <a:ext cx="2107500" cy="63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pic>
        <p:nvPicPr>
          <p:cNvPr id="3376" name="Google Shape;3376;p77"/>
          <p:cNvPicPr preferRelativeResize="0"/>
          <p:nvPr/>
        </p:nvPicPr>
        <p:blipFill rotWithShape="1">
          <a:blip r:embed="rId3">
            <a:alphaModFix/>
          </a:blip>
          <a:srcRect b="0" l="-7857" r="-7869" t="-3680"/>
          <a:stretch/>
        </p:blipFill>
        <p:spPr>
          <a:xfrm>
            <a:off x="3745800" y="1589312"/>
            <a:ext cx="1652400" cy="1713300"/>
          </a:xfrm>
          <a:prstGeom prst="ellipse">
            <a:avLst/>
          </a:prstGeom>
          <a:noFill/>
          <a:ln>
            <a:noFill/>
          </a:ln>
        </p:spPr>
      </p:pic>
      <p:pic>
        <p:nvPicPr>
          <p:cNvPr id="3377" name="Google Shape;3377;p77"/>
          <p:cNvPicPr preferRelativeResize="0"/>
          <p:nvPr/>
        </p:nvPicPr>
        <p:blipFill rotWithShape="1">
          <a:blip r:embed="rId4">
            <a:alphaModFix/>
          </a:blip>
          <a:srcRect b="18286" l="-6600" r="-10633" t="-1067"/>
          <a:stretch/>
        </p:blipFill>
        <p:spPr>
          <a:xfrm>
            <a:off x="6400975" y="1589312"/>
            <a:ext cx="1652400" cy="1713300"/>
          </a:xfrm>
          <a:prstGeom prst="ellipse">
            <a:avLst/>
          </a:prstGeom>
          <a:noFill/>
          <a:ln>
            <a:noFill/>
          </a:ln>
        </p:spPr>
      </p:pic>
      <p:pic>
        <p:nvPicPr>
          <p:cNvPr id="3378" name="Google Shape;3378;p77"/>
          <p:cNvPicPr preferRelativeResize="0"/>
          <p:nvPr/>
        </p:nvPicPr>
        <p:blipFill rotWithShape="1">
          <a:blip r:embed="rId5">
            <a:alphaModFix/>
          </a:blip>
          <a:srcRect b="45129" l="0" r="14199" t="-2096"/>
          <a:stretch/>
        </p:blipFill>
        <p:spPr>
          <a:xfrm>
            <a:off x="1090613" y="1589312"/>
            <a:ext cx="1652400" cy="1713300"/>
          </a:xfrm>
          <a:prstGeom prst="ellipse">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82" name="Shape 3382"/>
        <p:cNvGrpSpPr/>
        <p:nvPr/>
      </p:nvGrpSpPr>
      <p:grpSpPr>
        <a:xfrm>
          <a:off x="0" y="0"/>
          <a:ext cx="0" cy="0"/>
          <a:chOff x="0" y="0"/>
          <a:chExt cx="0" cy="0"/>
        </a:xfrm>
      </p:grpSpPr>
      <p:sp>
        <p:nvSpPr>
          <p:cNvPr id="3383" name="Google Shape;3383;p78"/>
          <p:cNvSpPr txBox="1"/>
          <p:nvPr>
            <p:ph type="ctrTitle"/>
          </p:nvPr>
        </p:nvSpPr>
        <p:spPr>
          <a:xfrm>
            <a:off x="4865825" y="606725"/>
            <a:ext cx="3558000" cy="99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THANKS!</a:t>
            </a:r>
            <a:endParaRPr/>
          </a:p>
        </p:txBody>
      </p:sp>
      <p:sp>
        <p:nvSpPr>
          <p:cNvPr id="3384" name="Google Shape;3384;p78"/>
          <p:cNvSpPr txBox="1"/>
          <p:nvPr>
            <p:ph idx="1" type="subTitle"/>
          </p:nvPr>
        </p:nvSpPr>
        <p:spPr>
          <a:xfrm>
            <a:off x="4870900" y="2234650"/>
            <a:ext cx="3558000" cy="1413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lt1"/>
              </a:buClr>
              <a:buSzPts val="1100"/>
              <a:buFont typeface="Arial"/>
              <a:buNone/>
            </a:pPr>
            <a:r>
              <a:rPr b="1" lang="en" sz="1600"/>
              <a:t>Do you have any questions?</a:t>
            </a:r>
            <a:endParaRPr/>
          </a:p>
          <a:p>
            <a:pPr indent="0" lvl="0" marL="0" rtl="0" algn="r">
              <a:spcBef>
                <a:spcPts val="0"/>
              </a:spcBef>
              <a:spcAft>
                <a:spcPts val="0"/>
              </a:spcAft>
              <a:buClr>
                <a:schemeClr val="lt1"/>
              </a:buClr>
              <a:buSzPts val="1100"/>
              <a:buFont typeface="Arial"/>
              <a:buNone/>
            </a:pPr>
            <a:r>
              <a:t/>
            </a:r>
            <a:endParaRPr/>
          </a:p>
          <a:p>
            <a:pPr indent="0" lvl="0" marL="0" rtl="0" algn="r">
              <a:spcBef>
                <a:spcPts val="0"/>
              </a:spcBef>
              <a:spcAft>
                <a:spcPts val="0"/>
              </a:spcAft>
              <a:buClr>
                <a:schemeClr val="lt1"/>
              </a:buClr>
              <a:buSzPts val="1100"/>
              <a:buFont typeface="Arial"/>
              <a:buNone/>
            </a:pPr>
            <a:r>
              <a:rPr lang="en"/>
              <a:t>youremail@freepik.com </a:t>
            </a:r>
            <a:endParaRPr/>
          </a:p>
          <a:p>
            <a:pPr indent="0" lvl="0" marL="0" rtl="0" algn="r">
              <a:spcBef>
                <a:spcPts val="0"/>
              </a:spcBef>
              <a:spcAft>
                <a:spcPts val="0"/>
              </a:spcAft>
              <a:buClr>
                <a:schemeClr val="lt1"/>
              </a:buClr>
              <a:buSzPts val="1100"/>
              <a:buFont typeface="Arial"/>
              <a:buNone/>
            </a:pPr>
            <a:r>
              <a:rPr lang="en"/>
              <a:t>+91  620 421 838 </a:t>
            </a:r>
            <a:endParaRPr/>
          </a:p>
          <a:p>
            <a:pPr indent="0" lvl="0" marL="0" rtl="0" algn="r">
              <a:spcBef>
                <a:spcPts val="0"/>
              </a:spcBef>
              <a:spcAft>
                <a:spcPts val="0"/>
              </a:spcAft>
              <a:buNone/>
            </a:pPr>
            <a:r>
              <a:rPr lang="en"/>
              <a:t>yourcompany.com</a:t>
            </a:r>
            <a:endParaRPr/>
          </a:p>
        </p:txBody>
      </p:sp>
      <p:sp>
        <p:nvSpPr>
          <p:cNvPr id="3385" name="Google Shape;3385;p78"/>
          <p:cNvSpPr txBox="1"/>
          <p:nvPr/>
        </p:nvSpPr>
        <p:spPr>
          <a:xfrm>
            <a:off x="4870900" y="4269800"/>
            <a:ext cx="3558000" cy="338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000">
                <a:solidFill>
                  <a:schemeClr val="accent2"/>
                </a:solidFill>
                <a:latin typeface="Oxygen"/>
                <a:ea typeface="Oxygen"/>
                <a:cs typeface="Oxygen"/>
                <a:sym typeface="Oxygen"/>
              </a:rPr>
              <a:t>Please keep this slide for attribution</a:t>
            </a:r>
            <a:endParaRPr sz="1100">
              <a:solidFill>
                <a:schemeClr val="accent2"/>
              </a:solidFill>
              <a:latin typeface="Oxygen"/>
              <a:ea typeface="Oxygen"/>
              <a:cs typeface="Oxygen"/>
              <a:sym typeface="Oxygen"/>
            </a:endParaRPr>
          </a:p>
        </p:txBody>
      </p:sp>
      <p:pic>
        <p:nvPicPr>
          <p:cNvPr id="3386" name="Google Shape;3386;p78"/>
          <p:cNvPicPr preferRelativeResize="0"/>
          <p:nvPr/>
        </p:nvPicPr>
        <p:blipFill>
          <a:blip r:embed="rId3">
            <a:alphaModFix/>
          </a:blip>
          <a:stretch>
            <a:fillRect/>
          </a:stretch>
        </p:blipFill>
        <p:spPr>
          <a:xfrm>
            <a:off x="1641800" y="868500"/>
            <a:ext cx="2248401" cy="3653149"/>
          </a:xfrm>
          <a:prstGeom prst="rect">
            <a:avLst/>
          </a:prstGeom>
          <a:noFill/>
          <a:ln>
            <a:noFill/>
          </a:ln>
        </p:spPr>
      </p:pic>
      <p:grpSp>
        <p:nvGrpSpPr>
          <p:cNvPr id="3387" name="Google Shape;3387;p78"/>
          <p:cNvGrpSpPr/>
          <p:nvPr/>
        </p:nvGrpSpPr>
        <p:grpSpPr>
          <a:xfrm>
            <a:off x="715108" y="1093215"/>
            <a:ext cx="368701" cy="368642"/>
            <a:chOff x="266768" y="1721375"/>
            <a:chExt cx="397907" cy="397887"/>
          </a:xfrm>
        </p:grpSpPr>
        <p:sp>
          <p:nvSpPr>
            <p:cNvPr id="3388" name="Google Shape;3388;p7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0" name="Google Shape;3390;p78"/>
          <p:cNvGrpSpPr/>
          <p:nvPr/>
        </p:nvGrpSpPr>
        <p:grpSpPr>
          <a:xfrm>
            <a:off x="715191" y="2137553"/>
            <a:ext cx="368682" cy="368642"/>
            <a:chOff x="1379798" y="1723250"/>
            <a:chExt cx="397887" cy="397887"/>
          </a:xfrm>
        </p:grpSpPr>
        <p:sp>
          <p:nvSpPr>
            <p:cNvPr id="3391" name="Google Shape;3391;p7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5" name="Google Shape;3395;p78"/>
          <p:cNvGrpSpPr/>
          <p:nvPr/>
        </p:nvGrpSpPr>
        <p:grpSpPr>
          <a:xfrm>
            <a:off x="715167" y="1615384"/>
            <a:ext cx="368662" cy="368642"/>
            <a:chOff x="864491" y="1723250"/>
            <a:chExt cx="397866" cy="397887"/>
          </a:xfrm>
        </p:grpSpPr>
        <p:sp>
          <p:nvSpPr>
            <p:cNvPr id="3396" name="Google Shape;3396;p7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2" name="Shape 3402"/>
        <p:cNvGrpSpPr/>
        <p:nvPr/>
      </p:nvGrpSpPr>
      <p:grpSpPr>
        <a:xfrm>
          <a:off x="0" y="0"/>
          <a:ext cx="0" cy="0"/>
          <a:chOff x="0" y="0"/>
          <a:chExt cx="0" cy="0"/>
        </a:xfrm>
      </p:grpSpPr>
      <p:sp>
        <p:nvSpPr>
          <p:cNvPr id="3403" name="Google Shape;3403;p79"/>
          <p:cNvSpPr txBox="1"/>
          <p:nvPr>
            <p:ph idx="1" type="subTitle"/>
          </p:nvPr>
        </p:nvSpPr>
        <p:spPr>
          <a:xfrm>
            <a:off x="4973650" y="459825"/>
            <a:ext cx="3066600" cy="83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p:txBody>
      </p:sp>
      <p:sp>
        <p:nvSpPr>
          <p:cNvPr id="3404" name="Google Shape;3404;p79"/>
          <p:cNvSpPr txBox="1"/>
          <p:nvPr>
            <p:ph type="title"/>
          </p:nvPr>
        </p:nvSpPr>
        <p:spPr>
          <a:xfrm>
            <a:off x="720000" y="404000"/>
            <a:ext cx="3660000" cy="110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pic>
        <p:nvPicPr>
          <p:cNvPr id="3405" name="Google Shape;3405;p79"/>
          <p:cNvPicPr preferRelativeResize="0"/>
          <p:nvPr/>
        </p:nvPicPr>
        <p:blipFill>
          <a:blip r:embed="rId3">
            <a:alphaModFix/>
          </a:blip>
          <a:stretch>
            <a:fillRect/>
          </a:stretch>
        </p:blipFill>
        <p:spPr>
          <a:xfrm>
            <a:off x="715096" y="2126150"/>
            <a:ext cx="1037800" cy="2540849"/>
          </a:xfrm>
          <a:prstGeom prst="rect">
            <a:avLst/>
          </a:prstGeom>
          <a:noFill/>
          <a:ln>
            <a:noFill/>
          </a:ln>
        </p:spPr>
      </p:pic>
      <p:pic>
        <p:nvPicPr>
          <p:cNvPr id="3406" name="Google Shape;3406;p79"/>
          <p:cNvPicPr preferRelativeResize="0"/>
          <p:nvPr/>
        </p:nvPicPr>
        <p:blipFill>
          <a:blip r:embed="rId4">
            <a:alphaModFix/>
          </a:blip>
          <a:stretch>
            <a:fillRect/>
          </a:stretch>
        </p:blipFill>
        <p:spPr>
          <a:xfrm>
            <a:off x="6580975" y="2277625"/>
            <a:ext cx="1843934" cy="2482349"/>
          </a:xfrm>
          <a:prstGeom prst="rect">
            <a:avLst/>
          </a:prstGeom>
          <a:noFill/>
          <a:ln>
            <a:noFill/>
          </a:ln>
        </p:spPr>
      </p:pic>
      <p:pic>
        <p:nvPicPr>
          <p:cNvPr id="3407" name="Google Shape;3407;p79"/>
          <p:cNvPicPr preferRelativeResize="0"/>
          <p:nvPr/>
        </p:nvPicPr>
        <p:blipFill>
          <a:blip r:embed="rId5">
            <a:alphaModFix/>
          </a:blip>
          <a:stretch>
            <a:fillRect/>
          </a:stretch>
        </p:blipFill>
        <p:spPr>
          <a:xfrm>
            <a:off x="1920805" y="2126150"/>
            <a:ext cx="1900464" cy="2540851"/>
          </a:xfrm>
          <a:prstGeom prst="rect">
            <a:avLst/>
          </a:prstGeom>
          <a:noFill/>
          <a:ln>
            <a:noFill/>
          </a:ln>
        </p:spPr>
      </p:pic>
      <p:pic>
        <p:nvPicPr>
          <p:cNvPr id="3408" name="Google Shape;3408;p79"/>
          <p:cNvPicPr preferRelativeResize="0"/>
          <p:nvPr/>
        </p:nvPicPr>
        <p:blipFill>
          <a:blip r:embed="rId6">
            <a:alphaModFix/>
          </a:blip>
          <a:stretch>
            <a:fillRect/>
          </a:stretch>
        </p:blipFill>
        <p:spPr>
          <a:xfrm>
            <a:off x="3821287" y="2277625"/>
            <a:ext cx="2759699" cy="1569701"/>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2" name="Shape 3412"/>
        <p:cNvGrpSpPr/>
        <p:nvPr/>
      </p:nvGrpSpPr>
      <p:grpSpPr>
        <a:xfrm>
          <a:off x="0" y="0"/>
          <a:ext cx="0" cy="0"/>
          <a:chOff x="0" y="0"/>
          <a:chExt cx="0" cy="0"/>
        </a:xfrm>
      </p:grpSpPr>
      <p:sp>
        <p:nvSpPr>
          <p:cNvPr id="3413" name="Google Shape;3413;p80"/>
          <p:cNvSpPr txBox="1"/>
          <p:nvPr>
            <p:ph type="title"/>
          </p:nvPr>
        </p:nvSpPr>
        <p:spPr>
          <a:xfrm>
            <a:off x="720000" y="445025"/>
            <a:ext cx="61302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hlink"/>
                </a:solidFill>
                <a:uFill>
                  <a:noFill/>
                </a:uFill>
                <a:hlinkClick r:id="rId3"/>
              </a:rPr>
              <a:t>TRAVEL ICON PACK</a:t>
            </a:r>
            <a:endParaRPr/>
          </a:p>
        </p:txBody>
      </p:sp>
      <p:grpSp>
        <p:nvGrpSpPr>
          <p:cNvPr id="3414" name="Google Shape;3414;p80"/>
          <p:cNvGrpSpPr/>
          <p:nvPr/>
        </p:nvGrpSpPr>
        <p:grpSpPr>
          <a:xfrm>
            <a:off x="6411427" y="4205358"/>
            <a:ext cx="376300" cy="264049"/>
            <a:chOff x="6557875" y="3804700"/>
            <a:chExt cx="348975" cy="244875"/>
          </a:xfrm>
        </p:grpSpPr>
        <p:sp>
          <p:nvSpPr>
            <p:cNvPr id="3415" name="Google Shape;3415;p80"/>
            <p:cNvSpPr/>
            <p:nvPr/>
          </p:nvSpPr>
          <p:spPr>
            <a:xfrm>
              <a:off x="6557875" y="3804700"/>
              <a:ext cx="348975" cy="244875"/>
            </a:xfrm>
            <a:custGeom>
              <a:rect b="b" l="l" r="r" t="t"/>
              <a:pathLst>
                <a:path extrusionOk="0" h="9795" w="13959">
                  <a:moveTo>
                    <a:pt x="3700" y="7166"/>
                  </a:moveTo>
                  <a:cubicBezTo>
                    <a:pt x="3700" y="7166"/>
                    <a:pt x="3793" y="7259"/>
                    <a:pt x="3793" y="7376"/>
                  </a:cubicBezTo>
                  <a:cubicBezTo>
                    <a:pt x="3793" y="7562"/>
                    <a:pt x="3607" y="7748"/>
                    <a:pt x="3397" y="7748"/>
                  </a:cubicBezTo>
                  <a:cubicBezTo>
                    <a:pt x="3211" y="7748"/>
                    <a:pt x="3025" y="7562"/>
                    <a:pt x="3025" y="7376"/>
                  </a:cubicBezTo>
                  <a:cubicBezTo>
                    <a:pt x="3025" y="7259"/>
                    <a:pt x="3025" y="7166"/>
                    <a:pt x="3118" y="7166"/>
                  </a:cubicBezTo>
                  <a:close/>
                  <a:moveTo>
                    <a:pt x="5049" y="7166"/>
                  </a:moveTo>
                  <a:lnTo>
                    <a:pt x="5049" y="7376"/>
                  </a:lnTo>
                  <a:cubicBezTo>
                    <a:pt x="5049" y="8236"/>
                    <a:pt x="4281" y="9004"/>
                    <a:pt x="3397" y="9004"/>
                  </a:cubicBezTo>
                  <a:cubicBezTo>
                    <a:pt x="2443" y="9004"/>
                    <a:pt x="1745" y="8236"/>
                    <a:pt x="1745" y="7376"/>
                  </a:cubicBezTo>
                  <a:lnTo>
                    <a:pt x="1745" y="7166"/>
                  </a:lnTo>
                  <a:lnTo>
                    <a:pt x="2234" y="7166"/>
                  </a:lnTo>
                  <a:cubicBezTo>
                    <a:pt x="2141" y="7166"/>
                    <a:pt x="2141" y="7259"/>
                    <a:pt x="2141" y="7376"/>
                  </a:cubicBezTo>
                  <a:cubicBezTo>
                    <a:pt x="2141" y="8050"/>
                    <a:pt x="2723" y="8539"/>
                    <a:pt x="3397" y="8539"/>
                  </a:cubicBezTo>
                  <a:cubicBezTo>
                    <a:pt x="4072" y="8539"/>
                    <a:pt x="4560" y="8050"/>
                    <a:pt x="4560" y="7376"/>
                  </a:cubicBezTo>
                  <a:lnTo>
                    <a:pt x="4560" y="7166"/>
                  </a:lnTo>
                  <a:close/>
                  <a:moveTo>
                    <a:pt x="11540" y="5724"/>
                  </a:moveTo>
                  <a:cubicBezTo>
                    <a:pt x="12424" y="5724"/>
                    <a:pt x="13191" y="6492"/>
                    <a:pt x="13191" y="7376"/>
                  </a:cubicBezTo>
                  <a:cubicBezTo>
                    <a:pt x="13191" y="8236"/>
                    <a:pt x="12424" y="9004"/>
                    <a:pt x="11540" y="9004"/>
                  </a:cubicBezTo>
                  <a:cubicBezTo>
                    <a:pt x="10586" y="9004"/>
                    <a:pt x="9888" y="8236"/>
                    <a:pt x="9888" y="7376"/>
                  </a:cubicBezTo>
                  <a:cubicBezTo>
                    <a:pt x="9888" y="6492"/>
                    <a:pt x="10586" y="5724"/>
                    <a:pt x="11540" y="5724"/>
                  </a:cubicBezTo>
                  <a:close/>
                  <a:moveTo>
                    <a:pt x="7678" y="1"/>
                  </a:moveTo>
                  <a:lnTo>
                    <a:pt x="7678" y="862"/>
                  </a:lnTo>
                  <a:lnTo>
                    <a:pt x="8538" y="862"/>
                  </a:lnTo>
                  <a:lnTo>
                    <a:pt x="9027" y="1746"/>
                  </a:lnTo>
                  <a:lnTo>
                    <a:pt x="9027" y="3979"/>
                  </a:lnTo>
                  <a:cubicBezTo>
                    <a:pt x="9027" y="4561"/>
                    <a:pt x="8538" y="5049"/>
                    <a:pt x="7957" y="5049"/>
                  </a:cubicBezTo>
                  <a:lnTo>
                    <a:pt x="6794" y="5049"/>
                  </a:lnTo>
                  <a:cubicBezTo>
                    <a:pt x="6119" y="5049"/>
                    <a:pt x="5631" y="4561"/>
                    <a:pt x="5631" y="3979"/>
                  </a:cubicBezTo>
                  <a:lnTo>
                    <a:pt x="5631" y="3584"/>
                  </a:lnTo>
                  <a:lnTo>
                    <a:pt x="1955" y="3584"/>
                  </a:lnTo>
                  <a:cubicBezTo>
                    <a:pt x="885" y="3584"/>
                    <a:pt x="1" y="4468"/>
                    <a:pt x="1" y="5514"/>
                  </a:cubicBezTo>
                  <a:lnTo>
                    <a:pt x="1" y="7166"/>
                  </a:lnTo>
                  <a:lnTo>
                    <a:pt x="885" y="7166"/>
                  </a:lnTo>
                  <a:lnTo>
                    <a:pt x="885" y="7376"/>
                  </a:lnTo>
                  <a:cubicBezTo>
                    <a:pt x="885" y="8725"/>
                    <a:pt x="2048" y="9795"/>
                    <a:pt x="3397" y="9795"/>
                  </a:cubicBezTo>
                  <a:cubicBezTo>
                    <a:pt x="4770" y="9795"/>
                    <a:pt x="5817" y="8725"/>
                    <a:pt x="5817" y="7376"/>
                  </a:cubicBezTo>
                  <a:lnTo>
                    <a:pt x="5817" y="7166"/>
                  </a:lnTo>
                  <a:lnTo>
                    <a:pt x="9027" y="7166"/>
                  </a:lnTo>
                  <a:lnTo>
                    <a:pt x="9027" y="7376"/>
                  </a:lnTo>
                  <a:cubicBezTo>
                    <a:pt x="9027" y="8725"/>
                    <a:pt x="10190" y="9795"/>
                    <a:pt x="11540" y="9795"/>
                  </a:cubicBezTo>
                  <a:cubicBezTo>
                    <a:pt x="12912" y="9795"/>
                    <a:pt x="13959" y="8725"/>
                    <a:pt x="13959" y="7376"/>
                  </a:cubicBezTo>
                  <a:cubicBezTo>
                    <a:pt x="13959" y="6096"/>
                    <a:pt x="13005" y="5049"/>
                    <a:pt x="11749" y="4933"/>
                  </a:cubicBezTo>
                  <a:lnTo>
                    <a:pt x="11749" y="3304"/>
                  </a:lnTo>
                  <a:lnTo>
                    <a:pt x="10679" y="2327"/>
                  </a:lnTo>
                  <a:lnTo>
                    <a:pt x="10958" y="2327"/>
                  </a:lnTo>
                  <a:lnTo>
                    <a:pt x="10958" y="187"/>
                  </a:lnTo>
                  <a:lnTo>
                    <a:pt x="10679" y="187"/>
                  </a:lnTo>
                  <a:cubicBezTo>
                    <a:pt x="10097" y="187"/>
                    <a:pt x="9609" y="490"/>
                    <a:pt x="9516" y="862"/>
                  </a:cubicBezTo>
                  <a:lnTo>
                    <a:pt x="90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0"/>
            <p:cNvSpPr/>
            <p:nvPr/>
          </p:nvSpPr>
          <p:spPr>
            <a:xfrm>
              <a:off x="6814950" y="3960000"/>
              <a:ext cx="60500" cy="58175"/>
            </a:xfrm>
            <a:custGeom>
              <a:rect b="b" l="l" r="r" t="t"/>
              <a:pathLst>
                <a:path extrusionOk="0" h="2327" w="2420">
                  <a:moveTo>
                    <a:pt x="1257" y="768"/>
                  </a:moveTo>
                  <a:cubicBezTo>
                    <a:pt x="1466" y="768"/>
                    <a:pt x="1559" y="954"/>
                    <a:pt x="1559" y="1164"/>
                  </a:cubicBezTo>
                  <a:cubicBezTo>
                    <a:pt x="1559" y="1350"/>
                    <a:pt x="1466" y="1536"/>
                    <a:pt x="1257" y="1536"/>
                  </a:cubicBezTo>
                  <a:cubicBezTo>
                    <a:pt x="977" y="1536"/>
                    <a:pt x="884" y="1350"/>
                    <a:pt x="884" y="1164"/>
                  </a:cubicBezTo>
                  <a:cubicBezTo>
                    <a:pt x="884" y="954"/>
                    <a:pt x="977" y="768"/>
                    <a:pt x="1257" y="768"/>
                  </a:cubicBezTo>
                  <a:close/>
                  <a:moveTo>
                    <a:pt x="1257" y="0"/>
                  </a:moveTo>
                  <a:cubicBezTo>
                    <a:pt x="582" y="0"/>
                    <a:pt x="0" y="466"/>
                    <a:pt x="0" y="1164"/>
                  </a:cubicBezTo>
                  <a:cubicBezTo>
                    <a:pt x="0" y="1838"/>
                    <a:pt x="582" y="2327"/>
                    <a:pt x="1257" y="2327"/>
                  </a:cubicBezTo>
                  <a:cubicBezTo>
                    <a:pt x="1838" y="2327"/>
                    <a:pt x="2420" y="1838"/>
                    <a:pt x="2420" y="1164"/>
                  </a:cubicBezTo>
                  <a:cubicBezTo>
                    <a:pt x="2420" y="466"/>
                    <a:pt x="1838" y="0"/>
                    <a:pt x="1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0"/>
            <p:cNvSpPr/>
            <p:nvPr/>
          </p:nvSpPr>
          <p:spPr>
            <a:xfrm>
              <a:off x="6589875" y="3843675"/>
              <a:ext cx="108775" cy="29100"/>
            </a:xfrm>
            <a:custGeom>
              <a:rect b="b" l="l" r="r" t="t"/>
              <a:pathLst>
                <a:path extrusionOk="0" h="1164" w="4351">
                  <a:moveTo>
                    <a:pt x="0" y="1"/>
                  </a:moveTo>
                  <a:lnTo>
                    <a:pt x="0" y="1164"/>
                  </a:lnTo>
                  <a:lnTo>
                    <a:pt x="4351" y="1164"/>
                  </a:lnTo>
                  <a:lnTo>
                    <a:pt x="43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80"/>
          <p:cNvGrpSpPr/>
          <p:nvPr/>
        </p:nvGrpSpPr>
        <p:grpSpPr>
          <a:xfrm>
            <a:off x="5595987" y="4176823"/>
            <a:ext cx="376300" cy="321118"/>
            <a:chOff x="5801800" y="3758775"/>
            <a:chExt cx="348975" cy="297800"/>
          </a:xfrm>
        </p:grpSpPr>
        <p:sp>
          <p:nvSpPr>
            <p:cNvPr id="3419" name="Google Shape;3419;p80"/>
            <p:cNvSpPr/>
            <p:nvPr/>
          </p:nvSpPr>
          <p:spPr>
            <a:xfrm>
              <a:off x="5826225" y="3758775"/>
              <a:ext cx="62850" cy="26775"/>
            </a:xfrm>
            <a:custGeom>
              <a:rect b="b" l="l" r="r" t="t"/>
              <a:pathLst>
                <a:path extrusionOk="0" h="1071" w="2514">
                  <a:moveTo>
                    <a:pt x="1" y="0"/>
                  </a:moveTo>
                  <a:lnTo>
                    <a:pt x="1" y="1070"/>
                  </a:lnTo>
                  <a:lnTo>
                    <a:pt x="2513" y="1070"/>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0"/>
            <p:cNvSpPr/>
            <p:nvPr/>
          </p:nvSpPr>
          <p:spPr>
            <a:xfrm>
              <a:off x="5801800" y="3998375"/>
              <a:ext cx="348975" cy="58200"/>
            </a:xfrm>
            <a:custGeom>
              <a:rect b="b" l="l" r="r" t="t"/>
              <a:pathLst>
                <a:path extrusionOk="0" h="2328" w="13959">
                  <a:moveTo>
                    <a:pt x="1" y="1"/>
                  </a:moveTo>
                  <a:lnTo>
                    <a:pt x="1" y="2327"/>
                  </a:lnTo>
                  <a:lnTo>
                    <a:pt x="13959" y="2327"/>
                  </a:lnTo>
                  <a:lnTo>
                    <a:pt x="13959" y="1"/>
                  </a:lnTo>
                  <a:lnTo>
                    <a:pt x="9213" y="1"/>
                  </a:lnTo>
                  <a:cubicBezTo>
                    <a:pt x="8538" y="489"/>
                    <a:pt x="7771" y="792"/>
                    <a:pt x="6980" y="792"/>
                  </a:cubicBezTo>
                  <a:cubicBezTo>
                    <a:pt x="6119" y="792"/>
                    <a:pt x="5351" y="489"/>
                    <a:pt x="47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0"/>
            <p:cNvSpPr/>
            <p:nvPr/>
          </p:nvSpPr>
          <p:spPr>
            <a:xfrm>
              <a:off x="6083300" y="3846000"/>
              <a:ext cx="21550" cy="21550"/>
            </a:xfrm>
            <a:custGeom>
              <a:rect b="b" l="l" r="r" t="t"/>
              <a:pathLst>
                <a:path extrusionOk="0" h="862" w="862">
                  <a:moveTo>
                    <a:pt x="489" y="1"/>
                  </a:moveTo>
                  <a:cubicBezTo>
                    <a:pt x="186" y="1"/>
                    <a:pt x="0" y="187"/>
                    <a:pt x="0" y="373"/>
                  </a:cubicBezTo>
                  <a:cubicBezTo>
                    <a:pt x="0" y="675"/>
                    <a:pt x="186" y="861"/>
                    <a:pt x="489" y="861"/>
                  </a:cubicBezTo>
                  <a:cubicBezTo>
                    <a:pt x="675" y="861"/>
                    <a:pt x="861" y="675"/>
                    <a:pt x="861" y="373"/>
                  </a:cubicBezTo>
                  <a:cubicBezTo>
                    <a:pt x="861" y="187"/>
                    <a:pt x="675"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0"/>
            <p:cNvSpPr/>
            <p:nvPr/>
          </p:nvSpPr>
          <p:spPr>
            <a:xfrm>
              <a:off x="5801800" y="3807050"/>
              <a:ext cx="348975" cy="169825"/>
            </a:xfrm>
            <a:custGeom>
              <a:rect b="b" l="l" r="r" t="t"/>
              <a:pathLst>
                <a:path extrusionOk="0" h="6793" w="13959">
                  <a:moveTo>
                    <a:pt x="11749" y="675"/>
                  </a:moveTo>
                  <a:cubicBezTo>
                    <a:pt x="12424" y="675"/>
                    <a:pt x="13005" y="1256"/>
                    <a:pt x="13005" y="1931"/>
                  </a:cubicBezTo>
                  <a:cubicBezTo>
                    <a:pt x="13005" y="2629"/>
                    <a:pt x="12424" y="3210"/>
                    <a:pt x="11749" y="3210"/>
                  </a:cubicBezTo>
                  <a:cubicBezTo>
                    <a:pt x="10958" y="3210"/>
                    <a:pt x="10469" y="2629"/>
                    <a:pt x="10469" y="1931"/>
                  </a:cubicBezTo>
                  <a:cubicBezTo>
                    <a:pt x="10469" y="1256"/>
                    <a:pt x="10958" y="675"/>
                    <a:pt x="11749" y="675"/>
                  </a:cubicBezTo>
                  <a:close/>
                  <a:moveTo>
                    <a:pt x="1" y="0"/>
                  </a:moveTo>
                  <a:lnTo>
                    <a:pt x="1" y="6793"/>
                  </a:lnTo>
                  <a:lnTo>
                    <a:pt x="4072" y="6793"/>
                  </a:lnTo>
                  <a:cubicBezTo>
                    <a:pt x="3700" y="6304"/>
                    <a:pt x="3490" y="5630"/>
                    <a:pt x="3490" y="4955"/>
                  </a:cubicBezTo>
                  <a:cubicBezTo>
                    <a:pt x="3490" y="3094"/>
                    <a:pt x="5049" y="1559"/>
                    <a:pt x="6980" y="1559"/>
                  </a:cubicBezTo>
                  <a:cubicBezTo>
                    <a:pt x="8841" y="1559"/>
                    <a:pt x="10376" y="3094"/>
                    <a:pt x="10376" y="4955"/>
                  </a:cubicBezTo>
                  <a:cubicBezTo>
                    <a:pt x="10376" y="5630"/>
                    <a:pt x="10190" y="6304"/>
                    <a:pt x="9888" y="6793"/>
                  </a:cubicBezTo>
                  <a:lnTo>
                    <a:pt x="13959" y="6793"/>
                  </a:lnTo>
                  <a:lnTo>
                    <a:pt x="139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0"/>
            <p:cNvSpPr/>
            <p:nvPr/>
          </p:nvSpPr>
          <p:spPr>
            <a:xfrm>
              <a:off x="5957100" y="3911150"/>
              <a:ext cx="38975" cy="38975"/>
            </a:xfrm>
            <a:custGeom>
              <a:rect b="b" l="l" r="r" t="t"/>
              <a:pathLst>
                <a:path extrusionOk="0" h="1559" w="1559">
                  <a:moveTo>
                    <a:pt x="768" y="0"/>
                  </a:moveTo>
                  <a:cubicBezTo>
                    <a:pt x="303" y="0"/>
                    <a:pt x="0" y="396"/>
                    <a:pt x="0" y="791"/>
                  </a:cubicBezTo>
                  <a:cubicBezTo>
                    <a:pt x="0" y="1256"/>
                    <a:pt x="303" y="1559"/>
                    <a:pt x="768" y="1559"/>
                  </a:cubicBezTo>
                  <a:cubicBezTo>
                    <a:pt x="1163" y="1559"/>
                    <a:pt x="1559" y="1256"/>
                    <a:pt x="1559" y="791"/>
                  </a:cubicBezTo>
                  <a:cubicBezTo>
                    <a:pt x="1559" y="396"/>
                    <a:pt x="1163" y="0"/>
                    <a:pt x="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0"/>
            <p:cNvSpPr/>
            <p:nvPr/>
          </p:nvSpPr>
          <p:spPr>
            <a:xfrm>
              <a:off x="5911150" y="3865200"/>
              <a:ext cx="130875" cy="133200"/>
            </a:xfrm>
            <a:custGeom>
              <a:rect b="b" l="l" r="r" t="t"/>
              <a:pathLst>
                <a:path extrusionOk="0" h="5328" w="5235">
                  <a:moveTo>
                    <a:pt x="2606" y="1071"/>
                  </a:moveTo>
                  <a:cubicBezTo>
                    <a:pt x="3490" y="1071"/>
                    <a:pt x="4164" y="1745"/>
                    <a:pt x="4164" y="2629"/>
                  </a:cubicBezTo>
                  <a:cubicBezTo>
                    <a:pt x="4164" y="3583"/>
                    <a:pt x="3490" y="4258"/>
                    <a:pt x="2606" y="4258"/>
                  </a:cubicBezTo>
                  <a:cubicBezTo>
                    <a:pt x="1745" y="4258"/>
                    <a:pt x="977" y="3583"/>
                    <a:pt x="977" y="2629"/>
                  </a:cubicBezTo>
                  <a:cubicBezTo>
                    <a:pt x="977" y="1745"/>
                    <a:pt x="1745" y="1071"/>
                    <a:pt x="2606" y="1071"/>
                  </a:cubicBezTo>
                  <a:close/>
                  <a:moveTo>
                    <a:pt x="2606" y="0"/>
                  </a:moveTo>
                  <a:cubicBezTo>
                    <a:pt x="1163" y="0"/>
                    <a:pt x="0" y="1164"/>
                    <a:pt x="0" y="2629"/>
                  </a:cubicBezTo>
                  <a:cubicBezTo>
                    <a:pt x="0" y="4072"/>
                    <a:pt x="1163" y="5328"/>
                    <a:pt x="2606" y="5328"/>
                  </a:cubicBezTo>
                  <a:cubicBezTo>
                    <a:pt x="4071" y="5328"/>
                    <a:pt x="5235" y="4072"/>
                    <a:pt x="5235" y="2629"/>
                  </a:cubicBezTo>
                  <a:cubicBezTo>
                    <a:pt x="5235" y="1164"/>
                    <a:pt x="4071" y="0"/>
                    <a:pt x="2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5" name="Google Shape;3425;p80"/>
          <p:cNvSpPr/>
          <p:nvPr/>
        </p:nvSpPr>
        <p:spPr>
          <a:xfrm>
            <a:off x="720460" y="1734742"/>
            <a:ext cx="376300" cy="376300"/>
          </a:xfrm>
          <a:custGeom>
            <a:rect b="b" l="l" r="r" t="t"/>
            <a:pathLst>
              <a:path extrusionOk="0" h="13959" w="13959">
                <a:moveTo>
                  <a:pt x="6211" y="0"/>
                </a:moveTo>
                <a:lnTo>
                  <a:pt x="6211" y="3303"/>
                </a:lnTo>
                <a:lnTo>
                  <a:pt x="977" y="3303"/>
                </a:lnTo>
                <a:lnTo>
                  <a:pt x="0" y="4467"/>
                </a:lnTo>
                <a:lnTo>
                  <a:pt x="977" y="5537"/>
                </a:lnTo>
                <a:lnTo>
                  <a:pt x="6211" y="5537"/>
                </a:lnTo>
                <a:lnTo>
                  <a:pt x="6211" y="13190"/>
                </a:lnTo>
                <a:lnTo>
                  <a:pt x="3397" y="13190"/>
                </a:lnTo>
                <a:lnTo>
                  <a:pt x="3397" y="13958"/>
                </a:lnTo>
                <a:lnTo>
                  <a:pt x="10469" y="13958"/>
                </a:lnTo>
                <a:lnTo>
                  <a:pt x="10469" y="13190"/>
                </a:lnTo>
                <a:lnTo>
                  <a:pt x="7654" y="13190"/>
                </a:lnTo>
                <a:lnTo>
                  <a:pt x="7654" y="3303"/>
                </a:lnTo>
                <a:lnTo>
                  <a:pt x="12888" y="3303"/>
                </a:lnTo>
                <a:lnTo>
                  <a:pt x="13958" y="2140"/>
                </a:lnTo>
                <a:lnTo>
                  <a:pt x="12888" y="977"/>
                </a:lnTo>
                <a:lnTo>
                  <a:pt x="7654" y="977"/>
                </a:lnTo>
                <a:lnTo>
                  <a:pt x="76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26" name="Google Shape;3426;p80"/>
          <p:cNvGrpSpPr/>
          <p:nvPr/>
        </p:nvGrpSpPr>
        <p:grpSpPr>
          <a:xfrm>
            <a:off x="4782166" y="4167415"/>
            <a:ext cx="376300" cy="339934"/>
            <a:chOff x="5045725" y="3751200"/>
            <a:chExt cx="348975" cy="315250"/>
          </a:xfrm>
        </p:grpSpPr>
        <p:sp>
          <p:nvSpPr>
            <p:cNvPr id="3427" name="Google Shape;3427;p80"/>
            <p:cNvSpPr/>
            <p:nvPr/>
          </p:nvSpPr>
          <p:spPr>
            <a:xfrm>
              <a:off x="5118425" y="3751200"/>
              <a:ext cx="201250" cy="315250"/>
            </a:xfrm>
            <a:custGeom>
              <a:rect b="b" l="l" r="r" t="t"/>
              <a:pathLst>
                <a:path extrusionOk="0" h="12610" w="8050">
                  <a:moveTo>
                    <a:pt x="5724" y="792"/>
                  </a:moveTo>
                  <a:lnTo>
                    <a:pt x="5724" y="2141"/>
                  </a:lnTo>
                  <a:lnTo>
                    <a:pt x="2327" y="2141"/>
                  </a:lnTo>
                  <a:lnTo>
                    <a:pt x="2327" y="792"/>
                  </a:lnTo>
                  <a:close/>
                  <a:moveTo>
                    <a:pt x="1559" y="1"/>
                  </a:moveTo>
                  <a:lnTo>
                    <a:pt x="1559" y="2141"/>
                  </a:lnTo>
                  <a:lnTo>
                    <a:pt x="1" y="2141"/>
                  </a:lnTo>
                  <a:lnTo>
                    <a:pt x="1" y="12610"/>
                  </a:lnTo>
                  <a:lnTo>
                    <a:pt x="8050" y="12610"/>
                  </a:lnTo>
                  <a:lnTo>
                    <a:pt x="8050" y="2141"/>
                  </a:lnTo>
                  <a:lnTo>
                    <a:pt x="6608" y="2141"/>
                  </a:lnTo>
                  <a:lnTo>
                    <a:pt x="6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0"/>
            <p:cNvSpPr/>
            <p:nvPr/>
          </p:nvSpPr>
          <p:spPr>
            <a:xfrm>
              <a:off x="5341750" y="3804700"/>
              <a:ext cx="52950" cy="261750"/>
            </a:xfrm>
            <a:custGeom>
              <a:rect b="b" l="l" r="r" t="t"/>
              <a:pathLst>
                <a:path extrusionOk="0" h="10470" w="2118">
                  <a:moveTo>
                    <a:pt x="1" y="1"/>
                  </a:moveTo>
                  <a:lnTo>
                    <a:pt x="1" y="10470"/>
                  </a:lnTo>
                  <a:lnTo>
                    <a:pt x="2118" y="10470"/>
                  </a:lnTo>
                  <a:lnTo>
                    <a:pt x="21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0"/>
            <p:cNvSpPr/>
            <p:nvPr/>
          </p:nvSpPr>
          <p:spPr>
            <a:xfrm>
              <a:off x="5045725" y="3804700"/>
              <a:ext cx="53525" cy="261750"/>
            </a:xfrm>
            <a:custGeom>
              <a:rect b="b" l="l" r="r" t="t"/>
              <a:pathLst>
                <a:path extrusionOk="0" h="10470" w="2141">
                  <a:moveTo>
                    <a:pt x="1" y="1"/>
                  </a:moveTo>
                  <a:lnTo>
                    <a:pt x="1" y="10470"/>
                  </a:lnTo>
                  <a:lnTo>
                    <a:pt x="2141" y="10470"/>
                  </a:lnTo>
                  <a:lnTo>
                    <a:pt x="21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0" name="Google Shape;3430;p80"/>
          <p:cNvGrpSpPr/>
          <p:nvPr/>
        </p:nvGrpSpPr>
        <p:grpSpPr>
          <a:xfrm>
            <a:off x="4015134" y="4149232"/>
            <a:ext cx="256528" cy="376300"/>
            <a:chOff x="4345475" y="3734350"/>
            <a:chExt cx="237900" cy="348975"/>
          </a:xfrm>
        </p:grpSpPr>
        <p:sp>
          <p:nvSpPr>
            <p:cNvPr id="3431" name="Google Shape;3431;p80"/>
            <p:cNvSpPr/>
            <p:nvPr/>
          </p:nvSpPr>
          <p:spPr>
            <a:xfrm>
              <a:off x="4345475" y="3734350"/>
              <a:ext cx="237900" cy="106450"/>
            </a:xfrm>
            <a:custGeom>
              <a:rect b="b" l="l" r="r" t="t"/>
              <a:pathLst>
                <a:path extrusionOk="0" h="4258" w="9516">
                  <a:moveTo>
                    <a:pt x="6119" y="2419"/>
                  </a:moveTo>
                  <a:lnTo>
                    <a:pt x="6119" y="3304"/>
                  </a:lnTo>
                  <a:lnTo>
                    <a:pt x="3397" y="3304"/>
                  </a:lnTo>
                  <a:lnTo>
                    <a:pt x="3397" y="2419"/>
                  </a:lnTo>
                  <a:close/>
                  <a:moveTo>
                    <a:pt x="4747" y="0"/>
                  </a:moveTo>
                  <a:cubicBezTo>
                    <a:pt x="2234" y="0"/>
                    <a:pt x="210" y="1838"/>
                    <a:pt x="1" y="4257"/>
                  </a:cubicBezTo>
                  <a:lnTo>
                    <a:pt x="9516" y="4257"/>
                  </a:lnTo>
                  <a:cubicBezTo>
                    <a:pt x="9213" y="1838"/>
                    <a:pt x="7189" y="0"/>
                    <a:pt x="4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0"/>
            <p:cNvSpPr/>
            <p:nvPr/>
          </p:nvSpPr>
          <p:spPr>
            <a:xfrm>
              <a:off x="4345475" y="3862875"/>
              <a:ext cx="237900" cy="220450"/>
            </a:xfrm>
            <a:custGeom>
              <a:rect b="b" l="l" r="r" t="t"/>
              <a:pathLst>
                <a:path extrusionOk="0" h="8818" w="9516">
                  <a:moveTo>
                    <a:pt x="1" y="0"/>
                  </a:moveTo>
                  <a:lnTo>
                    <a:pt x="1" y="2327"/>
                  </a:lnTo>
                  <a:cubicBezTo>
                    <a:pt x="94" y="2327"/>
                    <a:pt x="210" y="2234"/>
                    <a:pt x="303" y="2234"/>
                  </a:cubicBezTo>
                  <a:cubicBezTo>
                    <a:pt x="583" y="1350"/>
                    <a:pt x="1373" y="768"/>
                    <a:pt x="2327" y="768"/>
                  </a:cubicBezTo>
                  <a:cubicBezTo>
                    <a:pt x="3118" y="768"/>
                    <a:pt x="3793" y="1257"/>
                    <a:pt x="4165" y="1838"/>
                  </a:cubicBezTo>
                  <a:cubicBezTo>
                    <a:pt x="5049" y="1931"/>
                    <a:pt x="5724" y="2606"/>
                    <a:pt x="5724" y="3583"/>
                  </a:cubicBezTo>
                  <a:cubicBezTo>
                    <a:pt x="5724" y="4467"/>
                    <a:pt x="5049" y="5235"/>
                    <a:pt x="4072" y="5235"/>
                  </a:cubicBezTo>
                  <a:lnTo>
                    <a:pt x="676" y="5235"/>
                  </a:lnTo>
                  <a:cubicBezTo>
                    <a:pt x="489" y="5235"/>
                    <a:pt x="303" y="5235"/>
                    <a:pt x="94" y="5142"/>
                  </a:cubicBezTo>
                  <a:lnTo>
                    <a:pt x="94" y="5142"/>
                  </a:lnTo>
                  <a:cubicBezTo>
                    <a:pt x="583" y="7259"/>
                    <a:pt x="2420" y="8817"/>
                    <a:pt x="4747" y="8817"/>
                  </a:cubicBezTo>
                  <a:cubicBezTo>
                    <a:pt x="6026" y="8817"/>
                    <a:pt x="7189" y="8329"/>
                    <a:pt x="7957" y="7561"/>
                  </a:cubicBezTo>
                  <a:lnTo>
                    <a:pt x="6212" y="7561"/>
                  </a:lnTo>
                  <a:cubicBezTo>
                    <a:pt x="5631" y="7561"/>
                    <a:pt x="5142" y="7072"/>
                    <a:pt x="5142" y="6398"/>
                  </a:cubicBezTo>
                  <a:cubicBezTo>
                    <a:pt x="5142" y="5909"/>
                    <a:pt x="5445" y="5514"/>
                    <a:pt x="5910" y="5328"/>
                  </a:cubicBezTo>
                  <a:cubicBezTo>
                    <a:pt x="6119" y="4839"/>
                    <a:pt x="6608" y="4467"/>
                    <a:pt x="7283" y="4467"/>
                  </a:cubicBezTo>
                  <a:cubicBezTo>
                    <a:pt x="7771" y="4467"/>
                    <a:pt x="8236" y="4653"/>
                    <a:pt x="8539" y="5142"/>
                  </a:cubicBezTo>
                  <a:cubicBezTo>
                    <a:pt x="8818" y="5142"/>
                    <a:pt x="9120" y="5235"/>
                    <a:pt x="9306" y="5514"/>
                  </a:cubicBezTo>
                  <a:cubicBezTo>
                    <a:pt x="9400" y="5049"/>
                    <a:pt x="9516" y="4560"/>
                    <a:pt x="9516" y="4071"/>
                  </a:cubicBezTo>
                  <a:lnTo>
                    <a:pt x="9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0"/>
            <p:cNvSpPr/>
            <p:nvPr/>
          </p:nvSpPr>
          <p:spPr>
            <a:xfrm>
              <a:off x="4345475" y="3904175"/>
              <a:ext cx="123925" cy="70375"/>
            </a:xfrm>
            <a:custGeom>
              <a:rect b="b" l="l" r="r" t="t"/>
              <a:pathLst>
                <a:path extrusionOk="0" h="2815" w="4957">
                  <a:moveTo>
                    <a:pt x="2327" y="0"/>
                  </a:moveTo>
                  <a:cubicBezTo>
                    <a:pt x="1653" y="0"/>
                    <a:pt x="1164" y="372"/>
                    <a:pt x="1071" y="1070"/>
                  </a:cubicBezTo>
                  <a:lnTo>
                    <a:pt x="978" y="1349"/>
                  </a:lnTo>
                  <a:lnTo>
                    <a:pt x="676" y="1349"/>
                  </a:lnTo>
                  <a:cubicBezTo>
                    <a:pt x="303" y="1349"/>
                    <a:pt x="1" y="1652"/>
                    <a:pt x="1" y="2024"/>
                  </a:cubicBezTo>
                  <a:cubicBezTo>
                    <a:pt x="1" y="2419"/>
                    <a:pt x="303" y="2815"/>
                    <a:pt x="676" y="2815"/>
                  </a:cubicBezTo>
                  <a:lnTo>
                    <a:pt x="4072" y="2815"/>
                  </a:lnTo>
                  <a:cubicBezTo>
                    <a:pt x="4561" y="2815"/>
                    <a:pt x="4956" y="2326"/>
                    <a:pt x="4956" y="1931"/>
                  </a:cubicBezTo>
                  <a:cubicBezTo>
                    <a:pt x="4956" y="1442"/>
                    <a:pt x="4561" y="1070"/>
                    <a:pt x="4072" y="1070"/>
                  </a:cubicBezTo>
                  <a:lnTo>
                    <a:pt x="3584" y="1070"/>
                  </a:lnTo>
                  <a:lnTo>
                    <a:pt x="3491" y="768"/>
                  </a:lnTo>
                  <a:cubicBezTo>
                    <a:pt x="3304" y="279"/>
                    <a:pt x="2816" y="0"/>
                    <a:pt x="2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0"/>
            <p:cNvSpPr/>
            <p:nvPr/>
          </p:nvSpPr>
          <p:spPr>
            <a:xfrm>
              <a:off x="4493200" y="3993725"/>
              <a:ext cx="70400" cy="36075"/>
            </a:xfrm>
            <a:custGeom>
              <a:rect b="b" l="l" r="r" t="t"/>
              <a:pathLst>
                <a:path extrusionOk="0" h="1443" w="2816">
                  <a:moveTo>
                    <a:pt x="1374" y="1"/>
                  </a:moveTo>
                  <a:cubicBezTo>
                    <a:pt x="1071" y="1"/>
                    <a:pt x="792" y="280"/>
                    <a:pt x="699" y="582"/>
                  </a:cubicBezTo>
                  <a:lnTo>
                    <a:pt x="583" y="861"/>
                  </a:lnTo>
                  <a:lnTo>
                    <a:pt x="303" y="861"/>
                  </a:lnTo>
                  <a:cubicBezTo>
                    <a:pt x="117" y="861"/>
                    <a:pt x="1" y="1071"/>
                    <a:pt x="1" y="1164"/>
                  </a:cubicBezTo>
                  <a:cubicBezTo>
                    <a:pt x="1" y="1350"/>
                    <a:pt x="117" y="1443"/>
                    <a:pt x="303" y="1443"/>
                  </a:cubicBezTo>
                  <a:lnTo>
                    <a:pt x="2444" y="1443"/>
                  </a:lnTo>
                  <a:cubicBezTo>
                    <a:pt x="2723" y="1443"/>
                    <a:pt x="2816" y="1257"/>
                    <a:pt x="2816" y="1071"/>
                  </a:cubicBezTo>
                  <a:cubicBezTo>
                    <a:pt x="2816" y="861"/>
                    <a:pt x="2723" y="675"/>
                    <a:pt x="2444" y="675"/>
                  </a:cubicBezTo>
                  <a:lnTo>
                    <a:pt x="2048" y="675"/>
                  </a:lnTo>
                  <a:lnTo>
                    <a:pt x="1955" y="396"/>
                  </a:lnTo>
                  <a:cubicBezTo>
                    <a:pt x="1862" y="187"/>
                    <a:pt x="1653" y="1"/>
                    <a:pt x="1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80"/>
          <p:cNvGrpSpPr/>
          <p:nvPr/>
        </p:nvGrpSpPr>
        <p:grpSpPr>
          <a:xfrm>
            <a:off x="3176662" y="4149232"/>
            <a:ext cx="324272" cy="376300"/>
            <a:chOff x="3558000" y="3734350"/>
            <a:chExt cx="300725" cy="348975"/>
          </a:xfrm>
        </p:grpSpPr>
        <p:sp>
          <p:nvSpPr>
            <p:cNvPr id="3436" name="Google Shape;3436;p80"/>
            <p:cNvSpPr/>
            <p:nvPr/>
          </p:nvSpPr>
          <p:spPr>
            <a:xfrm>
              <a:off x="3659775" y="3852975"/>
              <a:ext cx="97150" cy="155325"/>
            </a:xfrm>
            <a:custGeom>
              <a:rect b="b" l="l" r="r" t="t"/>
              <a:pathLst>
                <a:path extrusionOk="0" h="6213" w="3886">
                  <a:moveTo>
                    <a:pt x="2513" y="792"/>
                  </a:moveTo>
                  <a:lnTo>
                    <a:pt x="2513" y="1164"/>
                  </a:lnTo>
                  <a:lnTo>
                    <a:pt x="1350" y="1164"/>
                  </a:lnTo>
                  <a:lnTo>
                    <a:pt x="1350" y="792"/>
                  </a:lnTo>
                  <a:close/>
                  <a:moveTo>
                    <a:pt x="489" y="1"/>
                  </a:moveTo>
                  <a:lnTo>
                    <a:pt x="489" y="1164"/>
                  </a:lnTo>
                  <a:lnTo>
                    <a:pt x="1" y="1164"/>
                  </a:lnTo>
                  <a:lnTo>
                    <a:pt x="1" y="6212"/>
                  </a:lnTo>
                  <a:lnTo>
                    <a:pt x="3886" y="6212"/>
                  </a:lnTo>
                  <a:lnTo>
                    <a:pt x="3886" y="1164"/>
                  </a:lnTo>
                  <a:lnTo>
                    <a:pt x="3304" y="1164"/>
                  </a:lnTo>
                  <a:lnTo>
                    <a:pt x="33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0"/>
            <p:cNvSpPr/>
            <p:nvPr/>
          </p:nvSpPr>
          <p:spPr>
            <a:xfrm>
              <a:off x="3776100" y="3882075"/>
              <a:ext cx="19225" cy="126225"/>
            </a:xfrm>
            <a:custGeom>
              <a:rect b="b" l="l" r="r" t="t"/>
              <a:pathLst>
                <a:path extrusionOk="0" h="5049" w="769">
                  <a:moveTo>
                    <a:pt x="1" y="0"/>
                  </a:moveTo>
                  <a:lnTo>
                    <a:pt x="1" y="5048"/>
                  </a:lnTo>
                  <a:lnTo>
                    <a:pt x="768" y="5048"/>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0"/>
            <p:cNvSpPr/>
            <p:nvPr/>
          </p:nvSpPr>
          <p:spPr>
            <a:xfrm>
              <a:off x="3618500" y="3882075"/>
              <a:ext cx="19800" cy="126225"/>
            </a:xfrm>
            <a:custGeom>
              <a:rect b="b" l="l" r="r" t="t"/>
              <a:pathLst>
                <a:path extrusionOk="0" h="5049" w="792">
                  <a:moveTo>
                    <a:pt x="0" y="0"/>
                  </a:moveTo>
                  <a:lnTo>
                    <a:pt x="0" y="5048"/>
                  </a:lnTo>
                  <a:lnTo>
                    <a:pt x="791" y="5048"/>
                  </a:lnTo>
                  <a:lnTo>
                    <a:pt x="7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0"/>
            <p:cNvSpPr/>
            <p:nvPr/>
          </p:nvSpPr>
          <p:spPr>
            <a:xfrm>
              <a:off x="3558000" y="3734350"/>
              <a:ext cx="300725" cy="348975"/>
            </a:xfrm>
            <a:custGeom>
              <a:rect b="b" l="l" r="r" t="t"/>
              <a:pathLst>
                <a:path extrusionOk="0" h="13959" w="12029">
                  <a:moveTo>
                    <a:pt x="6003" y="2233"/>
                  </a:moveTo>
                  <a:cubicBezTo>
                    <a:pt x="8445" y="2233"/>
                    <a:pt x="10376" y="4164"/>
                    <a:pt x="10376" y="6584"/>
                  </a:cubicBezTo>
                  <a:lnTo>
                    <a:pt x="10376" y="11725"/>
                  </a:lnTo>
                  <a:lnTo>
                    <a:pt x="1559" y="11725"/>
                  </a:lnTo>
                  <a:lnTo>
                    <a:pt x="1559" y="6584"/>
                  </a:lnTo>
                  <a:cubicBezTo>
                    <a:pt x="1559" y="4164"/>
                    <a:pt x="3583" y="2233"/>
                    <a:pt x="6003" y="2233"/>
                  </a:cubicBezTo>
                  <a:close/>
                  <a:moveTo>
                    <a:pt x="5631" y="0"/>
                  </a:moveTo>
                  <a:lnTo>
                    <a:pt x="5631" y="1349"/>
                  </a:lnTo>
                  <a:cubicBezTo>
                    <a:pt x="2909" y="1559"/>
                    <a:pt x="768" y="3885"/>
                    <a:pt x="768" y="6584"/>
                  </a:cubicBezTo>
                  <a:lnTo>
                    <a:pt x="768" y="11725"/>
                  </a:lnTo>
                  <a:lnTo>
                    <a:pt x="1" y="11725"/>
                  </a:lnTo>
                  <a:lnTo>
                    <a:pt x="1" y="12609"/>
                  </a:lnTo>
                  <a:lnTo>
                    <a:pt x="1745" y="12609"/>
                  </a:lnTo>
                  <a:cubicBezTo>
                    <a:pt x="1652" y="12702"/>
                    <a:pt x="1652" y="12795"/>
                    <a:pt x="1652" y="12888"/>
                  </a:cubicBezTo>
                  <a:cubicBezTo>
                    <a:pt x="1652" y="13470"/>
                    <a:pt x="2141" y="13958"/>
                    <a:pt x="2816" y="13958"/>
                  </a:cubicBezTo>
                  <a:cubicBezTo>
                    <a:pt x="3397" y="13958"/>
                    <a:pt x="3886" y="13470"/>
                    <a:pt x="3886" y="12888"/>
                  </a:cubicBezTo>
                  <a:lnTo>
                    <a:pt x="3886" y="12609"/>
                  </a:lnTo>
                  <a:lnTo>
                    <a:pt x="8143" y="12609"/>
                  </a:lnTo>
                  <a:lnTo>
                    <a:pt x="8143" y="12888"/>
                  </a:lnTo>
                  <a:cubicBezTo>
                    <a:pt x="8143" y="13470"/>
                    <a:pt x="8632" y="13958"/>
                    <a:pt x="9213" y="13958"/>
                  </a:cubicBezTo>
                  <a:cubicBezTo>
                    <a:pt x="9795" y="13958"/>
                    <a:pt x="10283" y="13470"/>
                    <a:pt x="10283" y="12888"/>
                  </a:cubicBezTo>
                  <a:lnTo>
                    <a:pt x="10283" y="12609"/>
                  </a:lnTo>
                  <a:lnTo>
                    <a:pt x="12028" y="12609"/>
                  </a:lnTo>
                  <a:lnTo>
                    <a:pt x="12028" y="11725"/>
                  </a:lnTo>
                  <a:lnTo>
                    <a:pt x="11237" y="11725"/>
                  </a:lnTo>
                  <a:lnTo>
                    <a:pt x="11237" y="6584"/>
                  </a:lnTo>
                  <a:cubicBezTo>
                    <a:pt x="11237" y="3885"/>
                    <a:pt x="9120" y="1559"/>
                    <a:pt x="6398" y="1349"/>
                  </a:cubicBezTo>
                  <a:lnTo>
                    <a:pt x="6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0" name="Google Shape;3440;p80"/>
          <p:cNvGrpSpPr/>
          <p:nvPr/>
        </p:nvGrpSpPr>
        <p:grpSpPr>
          <a:xfrm>
            <a:off x="2345724" y="4184668"/>
            <a:ext cx="376300" cy="305428"/>
            <a:chOff x="2787400" y="3756450"/>
            <a:chExt cx="348975" cy="283250"/>
          </a:xfrm>
        </p:grpSpPr>
        <p:sp>
          <p:nvSpPr>
            <p:cNvPr id="3441" name="Google Shape;3441;p80"/>
            <p:cNvSpPr/>
            <p:nvPr/>
          </p:nvSpPr>
          <p:spPr>
            <a:xfrm>
              <a:off x="2787400" y="3756450"/>
              <a:ext cx="348975" cy="283250"/>
            </a:xfrm>
            <a:custGeom>
              <a:rect b="b" l="l" r="r" t="t"/>
              <a:pathLst>
                <a:path extrusionOk="0" h="11330" w="13959">
                  <a:moveTo>
                    <a:pt x="0" y="0"/>
                  </a:moveTo>
                  <a:lnTo>
                    <a:pt x="0" y="11329"/>
                  </a:lnTo>
                  <a:lnTo>
                    <a:pt x="13958" y="11329"/>
                  </a:lnTo>
                  <a:lnTo>
                    <a:pt x="13958" y="10352"/>
                  </a:lnTo>
                  <a:lnTo>
                    <a:pt x="977" y="10352"/>
                  </a:lnTo>
                  <a:lnTo>
                    <a:pt x="977" y="1047"/>
                  </a:lnTo>
                  <a:lnTo>
                    <a:pt x="13958" y="1047"/>
                  </a:lnTo>
                  <a:lnTo>
                    <a:pt x="13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0"/>
            <p:cNvSpPr/>
            <p:nvPr/>
          </p:nvSpPr>
          <p:spPr>
            <a:xfrm>
              <a:off x="2833325" y="3802375"/>
              <a:ext cx="303050" cy="191375"/>
            </a:xfrm>
            <a:custGeom>
              <a:rect b="b" l="l" r="r" t="t"/>
              <a:pathLst>
                <a:path extrusionOk="0" h="7655" w="12122">
                  <a:moveTo>
                    <a:pt x="1" y="1"/>
                  </a:moveTo>
                  <a:lnTo>
                    <a:pt x="1" y="7655"/>
                  </a:lnTo>
                  <a:lnTo>
                    <a:pt x="12121" y="7655"/>
                  </a:lnTo>
                  <a:lnTo>
                    <a:pt x="12121" y="5724"/>
                  </a:lnTo>
                  <a:lnTo>
                    <a:pt x="8632" y="5724"/>
                  </a:lnTo>
                  <a:lnTo>
                    <a:pt x="8632" y="1932"/>
                  </a:lnTo>
                  <a:lnTo>
                    <a:pt x="12121" y="1932"/>
                  </a:lnTo>
                  <a:lnTo>
                    <a:pt x="12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0"/>
            <p:cNvSpPr/>
            <p:nvPr/>
          </p:nvSpPr>
          <p:spPr>
            <a:xfrm>
              <a:off x="3068300" y="3872750"/>
              <a:ext cx="68075" cy="52950"/>
            </a:xfrm>
            <a:custGeom>
              <a:rect b="b" l="l" r="r" t="t"/>
              <a:pathLst>
                <a:path extrusionOk="0" h="2118" w="2723">
                  <a:moveTo>
                    <a:pt x="1373" y="675"/>
                  </a:moveTo>
                  <a:cubicBezTo>
                    <a:pt x="1559" y="675"/>
                    <a:pt x="1745" y="769"/>
                    <a:pt x="1745" y="1048"/>
                  </a:cubicBezTo>
                  <a:cubicBezTo>
                    <a:pt x="1745" y="1257"/>
                    <a:pt x="1559" y="1443"/>
                    <a:pt x="1373" y="1443"/>
                  </a:cubicBezTo>
                  <a:cubicBezTo>
                    <a:pt x="1164" y="1443"/>
                    <a:pt x="978" y="1257"/>
                    <a:pt x="978" y="1048"/>
                  </a:cubicBezTo>
                  <a:cubicBezTo>
                    <a:pt x="978" y="769"/>
                    <a:pt x="1164" y="675"/>
                    <a:pt x="1373" y="675"/>
                  </a:cubicBezTo>
                  <a:close/>
                  <a:moveTo>
                    <a:pt x="0" y="1"/>
                  </a:moveTo>
                  <a:lnTo>
                    <a:pt x="0" y="2118"/>
                  </a:lnTo>
                  <a:lnTo>
                    <a:pt x="2722" y="2118"/>
                  </a:lnTo>
                  <a:lnTo>
                    <a:pt x="27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4" name="Google Shape;3444;p80"/>
          <p:cNvGrpSpPr/>
          <p:nvPr/>
        </p:nvGrpSpPr>
        <p:grpSpPr>
          <a:xfrm>
            <a:off x="1540786" y="4168668"/>
            <a:ext cx="376327" cy="337427"/>
            <a:chOff x="2050500" y="3751200"/>
            <a:chExt cx="349000" cy="312925"/>
          </a:xfrm>
        </p:grpSpPr>
        <p:sp>
          <p:nvSpPr>
            <p:cNvPr id="3445" name="Google Shape;3445;p80"/>
            <p:cNvSpPr/>
            <p:nvPr/>
          </p:nvSpPr>
          <p:spPr>
            <a:xfrm>
              <a:off x="2050500" y="3751200"/>
              <a:ext cx="165200" cy="77975"/>
            </a:xfrm>
            <a:custGeom>
              <a:rect b="b" l="l" r="r" t="t"/>
              <a:pathLst>
                <a:path extrusionOk="0" h="3119" w="6608">
                  <a:moveTo>
                    <a:pt x="1" y="1"/>
                  </a:moveTo>
                  <a:lnTo>
                    <a:pt x="1" y="3118"/>
                  </a:lnTo>
                  <a:lnTo>
                    <a:pt x="6608" y="3118"/>
                  </a:lnTo>
                  <a:lnTo>
                    <a:pt x="6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0"/>
            <p:cNvSpPr/>
            <p:nvPr/>
          </p:nvSpPr>
          <p:spPr>
            <a:xfrm>
              <a:off x="2062725" y="3850650"/>
              <a:ext cx="140775" cy="72725"/>
            </a:xfrm>
            <a:custGeom>
              <a:rect b="b" l="l" r="r" t="t"/>
              <a:pathLst>
                <a:path extrusionOk="0" h="2909" w="5631">
                  <a:moveTo>
                    <a:pt x="0" y="1"/>
                  </a:moveTo>
                  <a:lnTo>
                    <a:pt x="582" y="2909"/>
                  </a:lnTo>
                  <a:lnTo>
                    <a:pt x="5630" y="2909"/>
                  </a:lnTo>
                  <a:lnTo>
                    <a:pt x="5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0"/>
            <p:cNvSpPr/>
            <p:nvPr/>
          </p:nvSpPr>
          <p:spPr>
            <a:xfrm>
              <a:off x="2244750" y="3850650"/>
              <a:ext cx="140200" cy="72725"/>
            </a:xfrm>
            <a:custGeom>
              <a:rect b="b" l="l" r="r" t="t"/>
              <a:pathLst>
                <a:path extrusionOk="0" h="2909" w="5608">
                  <a:moveTo>
                    <a:pt x="1" y="1"/>
                  </a:moveTo>
                  <a:lnTo>
                    <a:pt x="1" y="2909"/>
                  </a:lnTo>
                  <a:lnTo>
                    <a:pt x="5142" y="2909"/>
                  </a:lnTo>
                  <a:lnTo>
                    <a:pt x="56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0"/>
            <p:cNvSpPr/>
            <p:nvPr/>
          </p:nvSpPr>
          <p:spPr>
            <a:xfrm>
              <a:off x="2234875" y="3751200"/>
              <a:ext cx="164625" cy="77975"/>
            </a:xfrm>
            <a:custGeom>
              <a:rect b="b" l="l" r="r" t="t"/>
              <a:pathLst>
                <a:path extrusionOk="0" h="3119" w="6585">
                  <a:moveTo>
                    <a:pt x="0" y="1"/>
                  </a:moveTo>
                  <a:lnTo>
                    <a:pt x="0" y="3118"/>
                  </a:lnTo>
                  <a:lnTo>
                    <a:pt x="6584" y="3118"/>
                  </a:lnTo>
                  <a:lnTo>
                    <a:pt x="65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0"/>
            <p:cNvSpPr/>
            <p:nvPr/>
          </p:nvSpPr>
          <p:spPr>
            <a:xfrm>
              <a:off x="2111575" y="4035025"/>
              <a:ext cx="75050" cy="29100"/>
            </a:xfrm>
            <a:custGeom>
              <a:rect b="b" l="l" r="r" t="t"/>
              <a:pathLst>
                <a:path extrusionOk="0" h="1164" w="3002">
                  <a:moveTo>
                    <a:pt x="0" y="0"/>
                  </a:moveTo>
                  <a:lnTo>
                    <a:pt x="0" y="1164"/>
                  </a:lnTo>
                  <a:lnTo>
                    <a:pt x="3001" y="1164"/>
                  </a:lnTo>
                  <a:lnTo>
                    <a:pt x="3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0"/>
            <p:cNvSpPr/>
            <p:nvPr/>
          </p:nvSpPr>
          <p:spPr>
            <a:xfrm>
              <a:off x="2263950" y="4035025"/>
              <a:ext cx="75050" cy="29100"/>
            </a:xfrm>
            <a:custGeom>
              <a:rect b="b" l="l" r="r" t="t"/>
              <a:pathLst>
                <a:path extrusionOk="0" h="1164" w="3002">
                  <a:moveTo>
                    <a:pt x="1" y="0"/>
                  </a:moveTo>
                  <a:lnTo>
                    <a:pt x="1" y="1164"/>
                  </a:lnTo>
                  <a:lnTo>
                    <a:pt x="3002" y="1164"/>
                  </a:lnTo>
                  <a:lnTo>
                    <a:pt x="30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0"/>
            <p:cNvSpPr/>
            <p:nvPr/>
          </p:nvSpPr>
          <p:spPr>
            <a:xfrm>
              <a:off x="2082500" y="3945450"/>
              <a:ext cx="285575" cy="67500"/>
            </a:xfrm>
            <a:custGeom>
              <a:rect b="b" l="l" r="r" t="t"/>
              <a:pathLst>
                <a:path extrusionOk="0" h="2700" w="11423">
                  <a:moveTo>
                    <a:pt x="0" y="1"/>
                  </a:moveTo>
                  <a:lnTo>
                    <a:pt x="466" y="2699"/>
                  </a:lnTo>
                  <a:lnTo>
                    <a:pt x="4839" y="2699"/>
                  </a:lnTo>
                  <a:lnTo>
                    <a:pt x="4839" y="768"/>
                  </a:lnTo>
                  <a:lnTo>
                    <a:pt x="6491" y="768"/>
                  </a:lnTo>
                  <a:lnTo>
                    <a:pt x="6491" y="2699"/>
                  </a:lnTo>
                  <a:lnTo>
                    <a:pt x="10934" y="2699"/>
                  </a:lnTo>
                  <a:lnTo>
                    <a:pt x="114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80"/>
          <p:cNvGrpSpPr/>
          <p:nvPr/>
        </p:nvGrpSpPr>
        <p:grpSpPr>
          <a:xfrm>
            <a:off x="753065" y="4149232"/>
            <a:ext cx="311090" cy="376300"/>
            <a:chOff x="1285125" y="3734350"/>
            <a:chExt cx="288500" cy="348975"/>
          </a:xfrm>
        </p:grpSpPr>
        <p:sp>
          <p:nvSpPr>
            <p:cNvPr id="3453" name="Google Shape;3453;p80"/>
            <p:cNvSpPr/>
            <p:nvPr/>
          </p:nvSpPr>
          <p:spPr>
            <a:xfrm>
              <a:off x="1403775" y="3872750"/>
              <a:ext cx="16875" cy="43650"/>
            </a:xfrm>
            <a:custGeom>
              <a:rect b="b" l="l" r="r" t="t"/>
              <a:pathLst>
                <a:path extrusionOk="0" h="1746" w="675">
                  <a:moveTo>
                    <a:pt x="0" y="1"/>
                  </a:moveTo>
                  <a:cubicBezTo>
                    <a:pt x="93" y="769"/>
                    <a:pt x="396" y="1350"/>
                    <a:pt x="675" y="1746"/>
                  </a:cubicBezTo>
                  <a:lnTo>
                    <a:pt x="6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0"/>
            <p:cNvSpPr/>
            <p:nvPr/>
          </p:nvSpPr>
          <p:spPr>
            <a:xfrm>
              <a:off x="1461925" y="3872750"/>
              <a:ext cx="31425" cy="45975"/>
            </a:xfrm>
            <a:custGeom>
              <a:rect b="b" l="l" r="r" t="t"/>
              <a:pathLst>
                <a:path extrusionOk="0" h="1839" w="1257">
                  <a:moveTo>
                    <a:pt x="582" y="1"/>
                  </a:moveTo>
                  <a:cubicBezTo>
                    <a:pt x="582" y="769"/>
                    <a:pt x="280" y="1350"/>
                    <a:pt x="1" y="1839"/>
                  </a:cubicBezTo>
                  <a:cubicBezTo>
                    <a:pt x="675" y="1443"/>
                    <a:pt x="1164" y="769"/>
                    <a:pt x="1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0"/>
            <p:cNvSpPr/>
            <p:nvPr/>
          </p:nvSpPr>
          <p:spPr>
            <a:xfrm>
              <a:off x="1364800" y="3807050"/>
              <a:ext cx="31425" cy="45950"/>
            </a:xfrm>
            <a:custGeom>
              <a:rect b="b" l="l" r="r" t="t"/>
              <a:pathLst>
                <a:path extrusionOk="0" h="1838" w="1257">
                  <a:moveTo>
                    <a:pt x="1257" y="0"/>
                  </a:moveTo>
                  <a:lnTo>
                    <a:pt x="1257" y="0"/>
                  </a:lnTo>
                  <a:cubicBezTo>
                    <a:pt x="582" y="396"/>
                    <a:pt x="210" y="1070"/>
                    <a:pt x="1" y="1838"/>
                  </a:cubicBezTo>
                  <a:lnTo>
                    <a:pt x="675" y="1838"/>
                  </a:lnTo>
                  <a:cubicBezTo>
                    <a:pt x="792" y="1070"/>
                    <a:pt x="978" y="489"/>
                    <a:pt x="1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0"/>
            <p:cNvSpPr/>
            <p:nvPr/>
          </p:nvSpPr>
          <p:spPr>
            <a:xfrm>
              <a:off x="1461925" y="3807050"/>
              <a:ext cx="31425" cy="45950"/>
            </a:xfrm>
            <a:custGeom>
              <a:rect b="b" l="l" r="r" t="t"/>
              <a:pathLst>
                <a:path extrusionOk="0" h="1838" w="1257">
                  <a:moveTo>
                    <a:pt x="1" y="0"/>
                  </a:moveTo>
                  <a:cubicBezTo>
                    <a:pt x="280" y="489"/>
                    <a:pt x="582" y="1070"/>
                    <a:pt x="582" y="1838"/>
                  </a:cubicBezTo>
                  <a:lnTo>
                    <a:pt x="1257" y="1838"/>
                  </a:lnTo>
                  <a:cubicBezTo>
                    <a:pt x="1164" y="1070"/>
                    <a:pt x="675" y="39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0"/>
            <p:cNvSpPr/>
            <p:nvPr/>
          </p:nvSpPr>
          <p:spPr>
            <a:xfrm>
              <a:off x="1439825" y="3872750"/>
              <a:ext cx="17475" cy="43650"/>
            </a:xfrm>
            <a:custGeom>
              <a:rect b="b" l="l" r="r" t="t"/>
              <a:pathLst>
                <a:path extrusionOk="0" h="1746" w="699">
                  <a:moveTo>
                    <a:pt x="1" y="1"/>
                  </a:moveTo>
                  <a:lnTo>
                    <a:pt x="1" y="1746"/>
                  </a:lnTo>
                  <a:cubicBezTo>
                    <a:pt x="303" y="1350"/>
                    <a:pt x="582" y="862"/>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0"/>
            <p:cNvSpPr/>
            <p:nvPr/>
          </p:nvSpPr>
          <p:spPr>
            <a:xfrm>
              <a:off x="1439825" y="3809375"/>
              <a:ext cx="17475" cy="43625"/>
            </a:xfrm>
            <a:custGeom>
              <a:rect b="b" l="l" r="r" t="t"/>
              <a:pathLst>
                <a:path extrusionOk="0" h="1745" w="699">
                  <a:moveTo>
                    <a:pt x="1" y="0"/>
                  </a:moveTo>
                  <a:lnTo>
                    <a:pt x="1" y="1745"/>
                  </a:lnTo>
                  <a:lnTo>
                    <a:pt x="699" y="1745"/>
                  </a:lnTo>
                  <a:cubicBezTo>
                    <a:pt x="582" y="977"/>
                    <a:pt x="303" y="39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0"/>
            <p:cNvSpPr/>
            <p:nvPr/>
          </p:nvSpPr>
          <p:spPr>
            <a:xfrm>
              <a:off x="1403775" y="3809375"/>
              <a:ext cx="16875" cy="43625"/>
            </a:xfrm>
            <a:custGeom>
              <a:rect b="b" l="l" r="r" t="t"/>
              <a:pathLst>
                <a:path extrusionOk="0" h="1745" w="675">
                  <a:moveTo>
                    <a:pt x="675" y="0"/>
                  </a:moveTo>
                  <a:cubicBezTo>
                    <a:pt x="396" y="396"/>
                    <a:pt x="93" y="977"/>
                    <a:pt x="0" y="1745"/>
                  </a:cubicBezTo>
                  <a:lnTo>
                    <a:pt x="675" y="1745"/>
                  </a:lnTo>
                  <a:lnTo>
                    <a:pt x="6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0"/>
            <p:cNvSpPr/>
            <p:nvPr/>
          </p:nvSpPr>
          <p:spPr>
            <a:xfrm>
              <a:off x="1364800" y="3872750"/>
              <a:ext cx="31425" cy="45975"/>
            </a:xfrm>
            <a:custGeom>
              <a:rect b="b" l="l" r="r" t="t"/>
              <a:pathLst>
                <a:path extrusionOk="0" h="1839" w="1257">
                  <a:moveTo>
                    <a:pt x="1" y="1"/>
                  </a:moveTo>
                  <a:cubicBezTo>
                    <a:pt x="210" y="769"/>
                    <a:pt x="582" y="1443"/>
                    <a:pt x="1257" y="1839"/>
                  </a:cubicBezTo>
                  <a:cubicBezTo>
                    <a:pt x="978" y="1350"/>
                    <a:pt x="792" y="769"/>
                    <a:pt x="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0"/>
            <p:cNvSpPr/>
            <p:nvPr/>
          </p:nvSpPr>
          <p:spPr>
            <a:xfrm>
              <a:off x="1285125" y="3734350"/>
              <a:ext cx="288500" cy="348975"/>
            </a:xfrm>
            <a:custGeom>
              <a:rect b="b" l="l" r="r" t="t"/>
              <a:pathLst>
                <a:path extrusionOk="0" h="13959" w="11540">
                  <a:moveTo>
                    <a:pt x="5816" y="1745"/>
                  </a:moveTo>
                  <a:cubicBezTo>
                    <a:pt x="7654" y="1745"/>
                    <a:pt x="9213" y="3304"/>
                    <a:pt x="9213" y="5141"/>
                  </a:cubicBezTo>
                  <a:cubicBezTo>
                    <a:pt x="9213" y="6979"/>
                    <a:pt x="7654" y="8538"/>
                    <a:pt x="5816" y="8538"/>
                  </a:cubicBezTo>
                  <a:cubicBezTo>
                    <a:pt x="3862" y="8538"/>
                    <a:pt x="2420" y="6979"/>
                    <a:pt x="2420" y="5141"/>
                  </a:cubicBezTo>
                  <a:cubicBezTo>
                    <a:pt x="2420" y="3304"/>
                    <a:pt x="3862" y="1745"/>
                    <a:pt x="5816" y="1745"/>
                  </a:cubicBezTo>
                  <a:close/>
                  <a:moveTo>
                    <a:pt x="3281" y="10190"/>
                  </a:moveTo>
                  <a:cubicBezTo>
                    <a:pt x="3769" y="10190"/>
                    <a:pt x="3979" y="10469"/>
                    <a:pt x="3979" y="10864"/>
                  </a:cubicBezTo>
                  <a:cubicBezTo>
                    <a:pt x="3979" y="11236"/>
                    <a:pt x="3769" y="11539"/>
                    <a:pt x="3397" y="11539"/>
                  </a:cubicBezTo>
                  <a:lnTo>
                    <a:pt x="3002" y="11539"/>
                  </a:lnTo>
                  <a:lnTo>
                    <a:pt x="3002" y="12213"/>
                  </a:lnTo>
                  <a:lnTo>
                    <a:pt x="2513" y="12213"/>
                  </a:lnTo>
                  <a:lnTo>
                    <a:pt x="2513" y="10190"/>
                  </a:lnTo>
                  <a:close/>
                  <a:moveTo>
                    <a:pt x="5025" y="10190"/>
                  </a:moveTo>
                  <a:lnTo>
                    <a:pt x="5816" y="12213"/>
                  </a:lnTo>
                  <a:lnTo>
                    <a:pt x="5235" y="12213"/>
                  </a:lnTo>
                  <a:lnTo>
                    <a:pt x="5142" y="11725"/>
                  </a:lnTo>
                  <a:lnTo>
                    <a:pt x="4560" y="11725"/>
                  </a:lnTo>
                  <a:lnTo>
                    <a:pt x="4444" y="12213"/>
                  </a:lnTo>
                  <a:lnTo>
                    <a:pt x="3862" y="12213"/>
                  </a:lnTo>
                  <a:lnTo>
                    <a:pt x="4653" y="10190"/>
                  </a:lnTo>
                  <a:close/>
                  <a:moveTo>
                    <a:pt x="6677" y="10190"/>
                  </a:moveTo>
                  <a:cubicBezTo>
                    <a:pt x="6980" y="10190"/>
                    <a:pt x="7259" y="10283"/>
                    <a:pt x="7468" y="10376"/>
                  </a:cubicBezTo>
                  <a:lnTo>
                    <a:pt x="7166" y="10864"/>
                  </a:lnTo>
                  <a:cubicBezTo>
                    <a:pt x="7166" y="10864"/>
                    <a:pt x="6887" y="10655"/>
                    <a:pt x="6677" y="10655"/>
                  </a:cubicBezTo>
                  <a:cubicBezTo>
                    <a:pt x="6584" y="10655"/>
                    <a:pt x="6491" y="10655"/>
                    <a:pt x="6491" y="10771"/>
                  </a:cubicBezTo>
                  <a:cubicBezTo>
                    <a:pt x="6491" y="10864"/>
                    <a:pt x="6584" y="10864"/>
                    <a:pt x="6887" y="10957"/>
                  </a:cubicBezTo>
                  <a:cubicBezTo>
                    <a:pt x="7259" y="11050"/>
                    <a:pt x="7468" y="11143"/>
                    <a:pt x="7468" y="11539"/>
                  </a:cubicBezTo>
                  <a:cubicBezTo>
                    <a:pt x="7468" y="12027"/>
                    <a:pt x="7073" y="12213"/>
                    <a:pt x="6677" y="12213"/>
                  </a:cubicBezTo>
                  <a:cubicBezTo>
                    <a:pt x="6398" y="12213"/>
                    <a:pt x="6096" y="12120"/>
                    <a:pt x="5816" y="11934"/>
                  </a:cubicBezTo>
                  <a:lnTo>
                    <a:pt x="6096" y="11446"/>
                  </a:lnTo>
                  <a:cubicBezTo>
                    <a:pt x="6096" y="11446"/>
                    <a:pt x="6398" y="11725"/>
                    <a:pt x="6677" y="11725"/>
                  </a:cubicBezTo>
                  <a:cubicBezTo>
                    <a:pt x="6770" y="11725"/>
                    <a:pt x="6887" y="11632"/>
                    <a:pt x="6887" y="11632"/>
                  </a:cubicBezTo>
                  <a:cubicBezTo>
                    <a:pt x="6887" y="11539"/>
                    <a:pt x="6677" y="11446"/>
                    <a:pt x="6398" y="11353"/>
                  </a:cubicBezTo>
                  <a:cubicBezTo>
                    <a:pt x="6096" y="11236"/>
                    <a:pt x="5910" y="11143"/>
                    <a:pt x="5910" y="10864"/>
                  </a:cubicBezTo>
                  <a:cubicBezTo>
                    <a:pt x="5910" y="10376"/>
                    <a:pt x="6305" y="10190"/>
                    <a:pt x="6677" y="10190"/>
                  </a:cubicBezTo>
                  <a:close/>
                  <a:moveTo>
                    <a:pt x="8422" y="10190"/>
                  </a:moveTo>
                  <a:cubicBezTo>
                    <a:pt x="8724" y="10190"/>
                    <a:pt x="9004" y="10283"/>
                    <a:pt x="9213" y="10376"/>
                  </a:cubicBezTo>
                  <a:lnTo>
                    <a:pt x="8911" y="10864"/>
                  </a:lnTo>
                  <a:cubicBezTo>
                    <a:pt x="8911" y="10864"/>
                    <a:pt x="8631" y="10655"/>
                    <a:pt x="8422" y="10655"/>
                  </a:cubicBezTo>
                  <a:cubicBezTo>
                    <a:pt x="8329" y="10655"/>
                    <a:pt x="8236" y="10655"/>
                    <a:pt x="8236" y="10771"/>
                  </a:cubicBezTo>
                  <a:cubicBezTo>
                    <a:pt x="8236" y="10864"/>
                    <a:pt x="8329" y="10864"/>
                    <a:pt x="8631" y="10957"/>
                  </a:cubicBezTo>
                  <a:cubicBezTo>
                    <a:pt x="9004" y="11050"/>
                    <a:pt x="9213" y="11143"/>
                    <a:pt x="9213" y="11539"/>
                  </a:cubicBezTo>
                  <a:cubicBezTo>
                    <a:pt x="9213" y="12027"/>
                    <a:pt x="8817" y="12213"/>
                    <a:pt x="8422" y="12213"/>
                  </a:cubicBezTo>
                  <a:cubicBezTo>
                    <a:pt x="8143" y="12213"/>
                    <a:pt x="7840" y="12120"/>
                    <a:pt x="7561" y="11934"/>
                  </a:cubicBezTo>
                  <a:lnTo>
                    <a:pt x="7840" y="11446"/>
                  </a:lnTo>
                  <a:cubicBezTo>
                    <a:pt x="7840" y="11446"/>
                    <a:pt x="8143" y="11725"/>
                    <a:pt x="8422" y="11725"/>
                  </a:cubicBezTo>
                  <a:cubicBezTo>
                    <a:pt x="8515" y="11725"/>
                    <a:pt x="8631" y="11632"/>
                    <a:pt x="8631" y="11632"/>
                  </a:cubicBezTo>
                  <a:cubicBezTo>
                    <a:pt x="8631" y="11539"/>
                    <a:pt x="8422" y="11446"/>
                    <a:pt x="8143" y="11353"/>
                  </a:cubicBezTo>
                  <a:cubicBezTo>
                    <a:pt x="7840" y="11236"/>
                    <a:pt x="7654" y="11143"/>
                    <a:pt x="7654" y="10864"/>
                  </a:cubicBezTo>
                  <a:cubicBezTo>
                    <a:pt x="7654" y="10376"/>
                    <a:pt x="8050" y="10190"/>
                    <a:pt x="8422" y="10190"/>
                  </a:cubicBezTo>
                  <a:close/>
                  <a:moveTo>
                    <a:pt x="0" y="0"/>
                  </a:moveTo>
                  <a:lnTo>
                    <a:pt x="0" y="13958"/>
                  </a:lnTo>
                  <a:lnTo>
                    <a:pt x="11539" y="13958"/>
                  </a:lnTo>
                  <a:lnTo>
                    <a:pt x="11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0"/>
            <p:cNvSpPr/>
            <p:nvPr/>
          </p:nvSpPr>
          <p:spPr>
            <a:xfrm>
              <a:off x="1401450" y="4003625"/>
              <a:ext cx="9325" cy="16875"/>
            </a:xfrm>
            <a:custGeom>
              <a:rect b="b" l="l" r="r" t="t"/>
              <a:pathLst>
                <a:path extrusionOk="0" h="675" w="373">
                  <a:moveTo>
                    <a:pt x="186" y="0"/>
                  </a:moveTo>
                  <a:lnTo>
                    <a:pt x="0" y="675"/>
                  </a:lnTo>
                  <a:lnTo>
                    <a:pt x="372" y="675"/>
                  </a:lnTo>
                  <a:lnTo>
                    <a:pt x="1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0"/>
            <p:cNvSpPr/>
            <p:nvPr/>
          </p:nvSpPr>
          <p:spPr>
            <a:xfrm>
              <a:off x="1360150" y="4000700"/>
              <a:ext cx="12250" cy="9925"/>
            </a:xfrm>
            <a:custGeom>
              <a:rect b="b" l="l" r="r" t="t"/>
              <a:pathLst>
                <a:path extrusionOk="0" h="397" w="490">
                  <a:moveTo>
                    <a:pt x="1" y="1"/>
                  </a:moveTo>
                  <a:lnTo>
                    <a:pt x="1" y="396"/>
                  </a:lnTo>
                  <a:lnTo>
                    <a:pt x="280" y="396"/>
                  </a:lnTo>
                  <a:cubicBezTo>
                    <a:pt x="396" y="396"/>
                    <a:pt x="489" y="396"/>
                    <a:pt x="489" y="210"/>
                  </a:cubicBezTo>
                  <a:cubicBezTo>
                    <a:pt x="489" y="1"/>
                    <a:pt x="396" y="1"/>
                    <a:pt x="2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80"/>
          <p:cNvGrpSpPr/>
          <p:nvPr/>
        </p:nvGrpSpPr>
        <p:grpSpPr>
          <a:xfrm>
            <a:off x="8126032" y="3541750"/>
            <a:ext cx="206333" cy="378807"/>
            <a:chOff x="8147975" y="3169625"/>
            <a:chExt cx="191350" cy="351300"/>
          </a:xfrm>
        </p:grpSpPr>
        <p:sp>
          <p:nvSpPr>
            <p:cNvPr id="3465" name="Google Shape;3465;p80"/>
            <p:cNvSpPr/>
            <p:nvPr/>
          </p:nvSpPr>
          <p:spPr>
            <a:xfrm>
              <a:off x="8147975" y="3169625"/>
              <a:ext cx="191350" cy="133200"/>
            </a:xfrm>
            <a:custGeom>
              <a:rect b="b" l="l" r="r" t="t"/>
              <a:pathLst>
                <a:path extrusionOk="0" h="5328" w="7654">
                  <a:moveTo>
                    <a:pt x="4932" y="2140"/>
                  </a:moveTo>
                  <a:lnTo>
                    <a:pt x="4932" y="3792"/>
                  </a:lnTo>
                  <a:lnTo>
                    <a:pt x="2815" y="3792"/>
                  </a:lnTo>
                  <a:lnTo>
                    <a:pt x="2815" y="2140"/>
                  </a:lnTo>
                  <a:close/>
                  <a:moveTo>
                    <a:pt x="1931" y="0"/>
                  </a:moveTo>
                  <a:lnTo>
                    <a:pt x="1931" y="3792"/>
                  </a:lnTo>
                  <a:lnTo>
                    <a:pt x="0" y="3792"/>
                  </a:lnTo>
                  <a:lnTo>
                    <a:pt x="0" y="5327"/>
                  </a:lnTo>
                  <a:lnTo>
                    <a:pt x="7654" y="5327"/>
                  </a:lnTo>
                  <a:lnTo>
                    <a:pt x="7654" y="3792"/>
                  </a:lnTo>
                  <a:lnTo>
                    <a:pt x="5723" y="3792"/>
                  </a:lnTo>
                  <a:lnTo>
                    <a:pt x="57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0"/>
            <p:cNvSpPr/>
            <p:nvPr/>
          </p:nvSpPr>
          <p:spPr>
            <a:xfrm>
              <a:off x="8210775" y="3387700"/>
              <a:ext cx="68075" cy="41325"/>
            </a:xfrm>
            <a:custGeom>
              <a:rect b="b" l="l" r="r" t="t"/>
              <a:pathLst>
                <a:path extrusionOk="0" h="1653" w="2723">
                  <a:moveTo>
                    <a:pt x="1" y="1"/>
                  </a:moveTo>
                  <a:lnTo>
                    <a:pt x="1" y="1653"/>
                  </a:lnTo>
                  <a:lnTo>
                    <a:pt x="2722" y="1653"/>
                  </a:lnTo>
                  <a:lnTo>
                    <a:pt x="27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0"/>
            <p:cNvSpPr/>
            <p:nvPr/>
          </p:nvSpPr>
          <p:spPr>
            <a:xfrm>
              <a:off x="8147975" y="3322575"/>
              <a:ext cx="191350" cy="198350"/>
            </a:xfrm>
            <a:custGeom>
              <a:rect b="b" l="l" r="r" t="t"/>
              <a:pathLst>
                <a:path extrusionOk="0" h="7934" w="7654">
                  <a:moveTo>
                    <a:pt x="6002" y="1745"/>
                  </a:moveTo>
                  <a:lnTo>
                    <a:pt x="6002" y="5025"/>
                  </a:lnTo>
                  <a:lnTo>
                    <a:pt x="1652" y="5025"/>
                  </a:lnTo>
                  <a:lnTo>
                    <a:pt x="1652" y="1745"/>
                  </a:lnTo>
                  <a:close/>
                  <a:moveTo>
                    <a:pt x="0" y="0"/>
                  </a:moveTo>
                  <a:lnTo>
                    <a:pt x="0" y="6677"/>
                  </a:lnTo>
                  <a:lnTo>
                    <a:pt x="861" y="6677"/>
                  </a:lnTo>
                  <a:lnTo>
                    <a:pt x="861" y="6886"/>
                  </a:lnTo>
                  <a:cubicBezTo>
                    <a:pt x="861" y="7468"/>
                    <a:pt x="1256" y="7933"/>
                    <a:pt x="1838" y="7933"/>
                  </a:cubicBezTo>
                  <a:cubicBezTo>
                    <a:pt x="2419" y="7933"/>
                    <a:pt x="2908" y="7468"/>
                    <a:pt x="2908" y="6886"/>
                  </a:cubicBezTo>
                  <a:cubicBezTo>
                    <a:pt x="2908" y="6886"/>
                    <a:pt x="2815" y="6770"/>
                    <a:pt x="2815" y="6677"/>
                  </a:cubicBezTo>
                  <a:lnTo>
                    <a:pt x="4839" y="6677"/>
                  </a:lnTo>
                  <a:lnTo>
                    <a:pt x="4839" y="6886"/>
                  </a:lnTo>
                  <a:cubicBezTo>
                    <a:pt x="4839" y="7468"/>
                    <a:pt x="5327" y="7933"/>
                    <a:pt x="5816" y="7933"/>
                  </a:cubicBezTo>
                  <a:cubicBezTo>
                    <a:pt x="6398" y="7933"/>
                    <a:pt x="6886" y="7468"/>
                    <a:pt x="6886" y="6886"/>
                  </a:cubicBezTo>
                  <a:lnTo>
                    <a:pt x="6886" y="6677"/>
                  </a:lnTo>
                  <a:lnTo>
                    <a:pt x="7654" y="6677"/>
                  </a:lnTo>
                  <a:lnTo>
                    <a:pt x="76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8" name="Google Shape;3468;p80"/>
          <p:cNvGrpSpPr/>
          <p:nvPr/>
        </p:nvGrpSpPr>
        <p:grpSpPr>
          <a:xfrm>
            <a:off x="7228072" y="3547074"/>
            <a:ext cx="376300" cy="368159"/>
            <a:chOff x="7323850" y="3164950"/>
            <a:chExt cx="348975" cy="341425"/>
          </a:xfrm>
        </p:grpSpPr>
        <p:sp>
          <p:nvSpPr>
            <p:cNvPr id="3469" name="Google Shape;3469;p80"/>
            <p:cNvSpPr/>
            <p:nvPr/>
          </p:nvSpPr>
          <p:spPr>
            <a:xfrm>
              <a:off x="7508200" y="3295825"/>
              <a:ext cx="72725" cy="210550"/>
            </a:xfrm>
            <a:custGeom>
              <a:rect b="b" l="l" r="r" t="t"/>
              <a:pathLst>
                <a:path extrusionOk="0" h="8422" w="2909">
                  <a:moveTo>
                    <a:pt x="1536" y="0"/>
                  </a:moveTo>
                  <a:lnTo>
                    <a:pt x="1" y="2606"/>
                  </a:lnTo>
                  <a:lnTo>
                    <a:pt x="1" y="7561"/>
                  </a:lnTo>
                  <a:lnTo>
                    <a:pt x="2909" y="8422"/>
                  </a:lnTo>
                  <a:lnTo>
                    <a:pt x="2909" y="396"/>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0"/>
            <p:cNvSpPr/>
            <p:nvPr/>
          </p:nvSpPr>
          <p:spPr>
            <a:xfrm>
              <a:off x="7433175" y="3164950"/>
              <a:ext cx="127975" cy="174525"/>
            </a:xfrm>
            <a:custGeom>
              <a:rect b="b" l="l" r="r" t="t"/>
              <a:pathLst>
                <a:path extrusionOk="0" h="6981" w="5119">
                  <a:moveTo>
                    <a:pt x="2606" y="1071"/>
                  </a:moveTo>
                  <a:cubicBezTo>
                    <a:pt x="3281" y="1071"/>
                    <a:pt x="3863" y="1653"/>
                    <a:pt x="3863" y="2420"/>
                  </a:cubicBezTo>
                  <a:cubicBezTo>
                    <a:pt x="3863" y="3095"/>
                    <a:pt x="3281" y="3677"/>
                    <a:pt x="2606" y="3677"/>
                  </a:cubicBezTo>
                  <a:cubicBezTo>
                    <a:pt x="1839" y="3677"/>
                    <a:pt x="1257" y="3095"/>
                    <a:pt x="1257" y="2420"/>
                  </a:cubicBezTo>
                  <a:cubicBezTo>
                    <a:pt x="1257" y="1653"/>
                    <a:pt x="1839" y="1071"/>
                    <a:pt x="2606" y="1071"/>
                  </a:cubicBezTo>
                  <a:close/>
                  <a:moveTo>
                    <a:pt x="2606" y="1"/>
                  </a:moveTo>
                  <a:cubicBezTo>
                    <a:pt x="2025" y="1"/>
                    <a:pt x="1350" y="280"/>
                    <a:pt x="955" y="676"/>
                  </a:cubicBezTo>
                  <a:cubicBezTo>
                    <a:pt x="187" y="1443"/>
                    <a:pt x="1" y="2606"/>
                    <a:pt x="582" y="3584"/>
                  </a:cubicBezTo>
                  <a:lnTo>
                    <a:pt x="2606" y="6980"/>
                  </a:lnTo>
                  <a:lnTo>
                    <a:pt x="4654" y="3584"/>
                  </a:lnTo>
                  <a:cubicBezTo>
                    <a:pt x="5119" y="2606"/>
                    <a:pt x="5026" y="1443"/>
                    <a:pt x="4258" y="676"/>
                  </a:cubicBezTo>
                  <a:cubicBezTo>
                    <a:pt x="3770" y="280"/>
                    <a:pt x="3188" y="1"/>
                    <a:pt x="2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0"/>
            <p:cNvSpPr/>
            <p:nvPr/>
          </p:nvSpPr>
          <p:spPr>
            <a:xfrm>
              <a:off x="7486100" y="3210900"/>
              <a:ext cx="24450" cy="26775"/>
            </a:xfrm>
            <a:custGeom>
              <a:rect b="b" l="l" r="r" t="t"/>
              <a:pathLst>
                <a:path extrusionOk="0" h="1071" w="978">
                  <a:moveTo>
                    <a:pt x="489" y="1"/>
                  </a:moveTo>
                  <a:cubicBezTo>
                    <a:pt x="210" y="1"/>
                    <a:pt x="1" y="303"/>
                    <a:pt x="1" y="582"/>
                  </a:cubicBezTo>
                  <a:cubicBezTo>
                    <a:pt x="1" y="768"/>
                    <a:pt x="210" y="1071"/>
                    <a:pt x="489" y="1071"/>
                  </a:cubicBezTo>
                  <a:cubicBezTo>
                    <a:pt x="792" y="1071"/>
                    <a:pt x="978" y="768"/>
                    <a:pt x="978" y="582"/>
                  </a:cubicBezTo>
                  <a:cubicBezTo>
                    <a:pt x="978" y="303"/>
                    <a:pt x="792"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0"/>
            <p:cNvSpPr/>
            <p:nvPr/>
          </p:nvSpPr>
          <p:spPr>
            <a:xfrm>
              <a:off x="7415725" y="3295825"/>
              <a:ext cx="72725" cy="210550"/>
            </a:xfrm>
            <a:custGeom>
              <a:rect b="b" l="l" r="r" t="t"/>
              <a:pathLst>
                <a:path extrusionOk="0" h="8422" w="2909">
                  <a:moveTo>
                    <a:pt x="1280" y="0"/>
                  </a:moveTo>
                  <a:lnTo>
                    <a:pt x="1" y="396"/>
                  </a:lnTo>
                  <a:lnTo>
                    <a:pt x="1" y="8422"/>
                  </a:lnTo>
                  <a:lnTo>
                    <a:pt x="2909" y="7561"/>
                  </a:lnTo>
                  <a:lnTo>
                    <a:pt x="2909" y="2606"/>
                  </a:lnTo>
                  <a:lnTo>
                    <a:pt x="12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0"/>
            <p:cNvSpPr/>
            <p:nvPr/>
          </p:nvSpPr>
          <p:spPr>
            <a:xfrm>
              <a:off x="7323850" y="3281275"/>
              <a:ext cx="70400" cy="225100"/>
            </a:xfrm>
            <a:custGeom>
              <a:rect b="b" l="l" r="r" t="t"/>
              <a:pathLst>
                <a:path extrusionOk="0" h="9004" w="2816">
                  <a:moveTo>
                    <a:pt x="0" y="1"/>
                  </a:moveTo>
                  <a:lnTo>
                    <a:pt x="0" y="8143"/>
                  </a:lnTo>
                  <a:lnTo>
                    <a:pt x="2815" y="9004"/>
                  </a:lnTo>
                  <a:lnTo>
                    <a:pt x="2815" y="97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0"/>
            <p:cNvSpPr/>
            <p:nvPr/>
          </p:nvSpPr>
          <p:spPr>
            <a:xfrm>
              <a:off x="7600100" y="3281275"/>
              <a:ext cx="72725" cy="225100"/>
            </a:xfrm>
            <a:custGeom>
              <a:rect b="b" l="l" r="r" t="t"/>
              <a:pathLst>
                <a:path extrusionOk="0" h="9004" w="2909">
                  <a:moveTo>
                    <a:pt x="2908" y="1"/>
                  </a:moveTo>
                  <a:lnTo>
                    <a:pt x="0" y="978"/>
                  </a:lnTo>
                  <a:lnTo>
                    <a:pt x="0" y="9004"/>
                  </a:lnTo>
                  <a:lnTo>
                    <a:pt x="2908" y="8143"/>
                  </a:lnTo>
                  <a:lnTo>
                    <a:pt x="29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80"/>
          <p:cNvGrpSpPr/>
          <p:nvPr/>
        </p:nvGrpSpPr>
        <p:grpSpPr>
          <a:xfrm>
            <a:off x="6411427" y="3600396"/>
            <a:ext cx="376300" cy="261515"/>
            <a:chOff x="6557875" y="3244650"/>
            <a:chExt cx="348975" cy="242525"/>
          </a:xfrm>
        </p:grpSpPr>
        <p:sp>
          <p:nvSpPr>
            <p:cNvPr id="3476" name="Google Shape;3476;p80"/>
            <p:cNvSpPr/>
            <p:nvPr/>
          </p:nvSpPr>
          <p:spPr>
            <a:xfrm>
              <a:off x="6592200" y="3438900"/>
              <a:ext cx="48300" cy="48275"/>
            </a:xfrm>
            <a:custGeom>
              <a:rect b="b" l="l" r="r" t="t"/>
              <a:pathLst>
                <a:path extrusionOk="0" h="1931" w="1932">
                  <a:moveTo>
                    <a:pt x="954" y="0"/>
                  </a:moveTo>
                  <a:cubicBezTo>
                    <a:pt x="372" y="0"/>
                    <a:pt x="0" y="372"/>
                    <a:pt x="0" y="954"/>
                  </a:cubicBezTo>
                  <a:cubicBezTo>
                    <a:pt x="0" y="1442"/>
                    <a:pt x="372" y="1931"/>
                    <a:pt x="954" y="1931"/>
                  </a:cubicBezTo>
                  <a:cubicBezTo>
                    <a:pt x="1443" y="1931"/>
                    <a:pt x="1931" y="1442"/>
                    <a:pt x="1931" y="954"/>
                  </a:cubicBezTo>
                  <a:cubicBezTo>
                    <a:pt x="1931" y="372"/>
                    <a:pt x="1443" y="0"/>
                    <a:pt x="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0"/>
            <p:cNvSpPr/>
            <p:nvPr/>
          </p:nvSpPr>
          <p:spPr>
            <a:xfrm>
              <a:off x="6696300" y="3305700"/>
              <a:ext cx="58175" cy="147750"/>
            </a:xfrm>
            <a:custGeom>
              <a:rect b="b" l="l" r="r" t="t"/>
              <a:pathLst>
                <a:path extrusionOk="0" h="5910" w="2327">
                  <a:moveTo>
                    <a:pt x="0" y="1"/>
                  </a:moveTo>
                  <a:lnTo>
                    <a:pt x="0" y="5910"/>
                  </a:lnTo>
                  <a:lnTo>
                    <a:pt x="2327" y="5910"/>
                  </a:lnTo>
                  <a:lnTo>
                    <a:pt x="23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0"/>
            <p:cNvSpPr/>
            <p:nvPr/>
          </p:nvSpPr>
          <p:spPr>
            <a:xfrm>
              <a:off x="6812625" y="3438900"/>
              <a:ext cx="48300" cy="48275"/>
            </a:xfrm>
            <a:custGeom>
              <a:rect b="b" l="l" r="r" t="t"/>
              <a:pathLst>
                <a:path extrusionOk="0" h="1931" w="1932">
                  <a:moveTo>
                    <a:pt x="977" y="0"/>
                  </a:moveTo>
                  <a:cubicBezTo>
                    <a:pt x="396" y="0"/>
                    <a:pt x="0" y="372"/>
                    <a:pt x="0" y="954"/>
                  </a:cubicBezTo>
                  <a:cubicBezTo>
                    <a:pt x="0" y="1442"/>
                    <a:pt x="396" y="1931"/>
                    <a:pt x="977" y="1931"/>
                  </a:cubicBezTo>
                  <a:cubicBezTo>
                    <a:pt x="1443" y="1931"/>
                    <a:pt x="1931" y="1442"/>
                    <a:pt x="1931" y="954"/>
                  </a:cubicBezTo>
                  <a:cubicBezTo>
                    <a:pt x="1931" y="372"/>
                    <a:pt x="1443"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0"/>
            <p:cNvSpPr/>
            <p:nvPr/>
          </p:nvSpPr>
          <p:spPr>
            <a:xfrm>
              <a:off x="6557875" y="3244650"/>
              <a:ext cx="348975" cy="208800"/>
            </a:xfrm>
            <a:custGeom>
              <a:rect b="b" l="l" r="r" t="t"/>
              <a:pathLst>
                <a:path extrusionOk="0" h="8352" w="13959">
                  <a:moveTo>
                    <a:pt x="3700" y="1652"/>
                  </a:moveTo>
                  <a:lnTo>
                    <a:pt x="3700" y="4281"/>
                  </a:lnTo>
                  <a:lnTo>
                    <a:pt x="978" y="4281"/>
                  </a:lnTo>
                  <a:lnTo>
                    <a:pt x="978" y="1652"/>
                  </a:lnTo>
                  <a:close/>
                  <a:moveTo>
                    <a:pt x="1" y="0"/>
                  </a:moveTo>
                  <a:lnTo>
                    <a:pt x="1" y="8352"/>
                  </a:lnTo>
                  <a:lnTo>
                    <a:pt x="582" y="8352"/>
                  </a:lnTo>
                  <a:cubicBezTo>
                    <a:pt x="792" y="7468"/>
                    <a:pt x="1466" y="6886"/>
                    <a:pt x="2327" y="6886"/>
                  </a:cubicBezTo>
                  <a:cubicBezTo>
                    <a:pt x="3211" y="6886"/>
                    <a:pt x="3886" y="7468"/>
                    <a:pt x="4072" y="8352"/>
                  </a:cubicBezTo>
                  <a:lnTo>
                    <a:pt x="4653" y="8352"/>
                  </a:lnTo>
                  <a:lnTo>
                    <a:pt x="4653" y="1652"/>
                  </a:lnTo>
                  <a:lnTo>
                    <a:pt x="8632" y="1652"/>
                  </a:lnTo>
                  <a:lnTo>
                    <a:pt x="8632" y="8352"/>
                  </a:lnTo>
                  <a:lnTo>
                    <a:pt x="9423" y="8352"/>
                  </a:lnTo>
                  <a:cubicBezTo>
                    <a:pt x="9609" y="7468"/>
                    <a:pt x="10283" y="6886"/>
                    <a:pt x="11167" y="6886"/>
                  </a:cubicBezTo>
                  <a:cubicBezTo>
                    <a:pt x="12028" y="6886"/>
                    <a:pt x="12703" y="7468"/>
                    <a:pt x="12912" y="8352"/>
                  </a:cubicBezTo>
                  <a:lnTo>
                    <a:pt x="13377" y="8352"/>
                  </a:lnTo>
                  <a:lnTo>
                    <a:pt x="13377" y="6305"/>
                  </a:lnTo>
                  <a:lnTo>
                    <a:pt x="9702" y="6305"/>
                  </a:lnTo>
                  <a:lnTo>
                    <a:pt x="9702" y="1652"/>
                  </a:lnTo>
                  <a:lnTo>
                    <a:pt x="13959" y="1652"/>
                  </a:lnTo>
                  <a:lnTo>
                    <a:pt x="139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0"/>
            <p:cNvSpPr/>
            <p:nvPr/>
          </p:nvSpPr>
          <p:spPr>
            <a:xfrm>
              <a:off x="6604400" y="3305700"/>
              <a:ext cx="23875" cy="26200"/>
            </a:xfrm>
            <a:custGeom>
              <a:rect b="b" l="l" r="r" t="t"/>
              <a:pathLst>
                <a:path extrusionOk="0" h="1048" w="955">
                  <a:moveTo>
                    <a:pt x="1" y="1"/>
                  </a:moveTo>
                  <a:lnTo>
                    <a:pt x="1" y="1048"/>
                  </a:lnTo>
                  <a:lnTo>
                    <a:pt x="955" y="1048"/>
                  </a:lnTo>
                  <a:lnTo>
                    <a:pt x="9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0"/>
            <p:cNvSpPr/>
            <p:nvPr/>
          </p:nvSpPr>
          <p:spPr>
            <a:xfrm>
              <a:off x="6819600" y="3305700"/>
              <a:ext cx="48875" cy="77375"/>
            </a:xfrm>
            <a:custGeom>
              <a:rect b="b" l="l" r="r" t="t"/>
              <a:pathLst>
                <a:path extrusionOk="0" h="3095" w="1955">
                  <a:moveTo>
                    <a:pt x="0" y="1"/>
                  </a:moveTo>
                  <a:lnTo>
                    <a:pt x="0" y="3095"/>
                  </a:lnTo>
                  <a:lnTo>
                    <a:pt x="1955" y="3095"/>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2" name="Google Shape;3482;p80"/>
          <p:cNvGrpSpPr/>
          <p:nvPr/>
        </p:nvGrpSpPr>
        <p:grpSpPr>
          <a:xfrm>
            <a:off x="5595987" y="3611988"/>
            <a:ext cx="376300" cy="238331"/>
            <a:chOff x="5801800" y="3244650"/>
            <a:chExt cx="348975" cy="221025"/>
          </a:xfrm>
        </p:grpSpPr>
        <p:sp>
          <p:nvSpPr>
            <p:cNvPr id="3483" name="Google Shape;3483;p80"/>
            <p:cNvSpPr/>
            <p:nvPr/>
          </p:nvSpPr>
          <p:spPr>
            <a:xfrm>
              <a:off x="5848325" y="3291175"/>
              <a:ext cx="62850" cy="26200"/>
            </a:xfrm>
            <a:custGeom>
              <a:rect b="b" l="l" r="r" t="t"/>
              <a:pathLst>
                <a:path extrusionOk="0" h="1048" w="2514">
                  <a:moveTo>
                    <a:pt x="1" y="0"/>
                  </a:moveTo>
                  <a:lnTo>
                    <a:pt x="1" y="1047"/>
                  </a:lnTo>
                  <a:lnTo>
                    <a:pt x="2513" y="1047"/>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0"/>
            <p:cNvSpPr/>
            <p:nvPr/>
          </p:nvSpPr>
          <p:spPr>
            <a:xfrm>
              <a:off x="6003025" y="3291175"/>
              <a:ext cx="63425" cy="26200"/>
            </a:xfrm>
            <a:custGeom>
              <a:rect b="b" l="l" r="r" t="t"/>
              <a:pathLst>
                <a:path extrusionOk="0" h="1048" w="2537">
                  <a:moveTo>
                    <a:pt x="1" y="0"/>
                  </a:moveTo>
                  <a:lnTo>
                    <a:pt x="1" y="1047"/>
                  </a:lnTo>
                  <a:lnTo>
                    <a:pt x="2537" y="1047"/>
                  </a:lnTo>
                  <a:lnTo>
                    <a:pt x="25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0"/>
            <p:cNvSpPr/>
            <p:nvPr/>
          </p:nvSpPr>
          <p:spPr>
            <a:xfrm>
              <a:off x="5801800" y="3244650"/>
              <a:ext cx="310600" cy="119250"/>
            </a:xfrm>
            <a:custGeom>
              <a:rect b="b" l="l" r="r" t="t"/>
              <a:pathLst>
                <a:path extrusionOk="0" h="4770" w="12424">
                  <a:moveTo>
                    <a:pt x="5142" y="1070"/>
                  </a:moveTo>
                  <a:lnTo>
                    <a:pt x="5142" y="3699"/>
                  </a:lnTo>
                  <a:lnTo>
                    <a:pt x="978" y="3699"/>
                  </a:lnTo>
                  <a:lnTo>
                    <a:pt x="978" y="1070"/>
                  </a:lnTo>
                  <a:close/>
                  <a:moveTo>
                    <a:pt x="11446" y="1070"/>
                  </a:moveTo>
                  <a:lnTo>
                    <a:pt x="11446" y="3699"/>
                  </a:lnTo>
                  <a:lnTo>
                    <a:pt x="7282" y="3699"/>
                  </a:lnTo>
                  <a:lnTo>
                    <a:pt x="7282" y="1070"/>
                  </a:lnTo>
                  <a:close/>
                  <a:moveTo>
                    <a:pt x="1" y="0"/>
                  </a:moveTo>
                  <a:lnTo>
                    <a:pt x="1" y="4769"/>
                  </a:lnTo>
                  <a:lnTo>
                    <a:pt x="12424" y="4769"/>
                  </a:lnTo>
                  <a:lnTo>
                    <a:pt x="124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0"/>
            <p:cNvSpPr/>
            <p:nvPr/>
          </p:nvSpPr>
          <p:spPr>
            <a:xfrm>
              <a:off x="5852975" y="3414475"/>
              <a:ext cx="50625" cy="51200"/>
            </a:xfrm>
            <a:custGeom>
              <a:rect b="b" l="l" r="r" t="t"/>
              <a:pathLst>
                <a:path extrusionOk="0" h="2048" w="2025">
                  <a:moveTo>
                    <a:pt x="1071" y="0"/>
                  </a:moveTo>
                  <a:cubicBezTo>
                    <a:pt x="489" y="0"/>
                    <a:pt x="1" y="489"/>
                    <a:pt x="1" y="1070"/>
                  </a:cubicBezTo>
                  <a:cubicBezTo>
                    <a:pt x="1" y="1652"/>
                    <a:pt x="489" y="2047"/>
                    <a:pt x="1071" y="2047"/>
                  </a:cubicBezTo>
                  <a:cubicBezTo>
                    <a:pt x="1653" y="2047"/>
                    <a:pt x="2025" y="1652"/>
                    <a:pt x="2025" y="1070"/>
                  </a:cubicBezTo>
                  <a:cubicBezTo>
                    <a:pt x="2025" y="489"/>
                    <a:pt x="1653" y="0"/>
                    <a:pt x="1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0"/>
            <p:cNvSpPr/>
            <p:nvPr/>
          </p:nvSpPr>
          <p:spPr>
            <a:xfrm>
              <a:off x="6008275" y="3414475"/>
              <a:ext cx="52950" cy="51200"/>
            </a:xfrm>
            <a:custGeom>
              <a:rect b="b" l="l" r="r" t="t"/>
              <a:pathLst>
                <a:path extrusionOk="0" h="2048" w="2118">
                  <a:moveTo>
                    <a:pt x="1047" y="0"/>
                  </a:moveTo>
                  <a:cubicBezTo>
                    <a:pt x="466" y="0"/>
                    <a:pt x="0" y="489"/>
                    <a:pt x="0" y="1070"/>
                  </a:cubicBezTo>
                  <a:cubicBezTo>
                    <a:pt x="0" y="1652"/>
                    <a:pt x="466" y="2047"/>
                    <a:pt x="1047" y="2047"/>
                  </a:cubicBezTo>
                  <a:cubicBezTo>
                    <a:pt x="1629" y="2047"/>
                    <a:pt x="2117" y="1652"/>
                    <a:pt x="2117" y="1070"/>
                  </a:cubicBezTo>
                  <a:cubicBezTo>
                    <a:pt x="2117" y="489"/>
                    <a:pt x="1629" y="0"/>
                    <a:pt x="10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0"/>
            <p:cNvSpPr/>
            <p:nvPr/>
          </p:nvSpPr>
          <p:spPr>
            <a:xfrm>
              <a:off x="5801800" y="3383050"/>
              <a:ext cx="310600" cy="45975"/>
            </a:xfrm>
            <a:custGeom>
              <a:rect b="b" l="l" r="r" t="t"/>
              <a:pathLst>
                <a:path extrusionOk="0" h="1839" w="12424">
                  <a:moveTo>
                    <a:pt x="1" y="1"/>
                  </a:moveTo>
                  <a:lnTo>
                    <a:pt x="1" y="1839"/>
                  </a:lnTo>
                  <a:lnTo>
                    <a:pt x="1280" y="1839"/>
                  </a:lnTo>
                  <a:cubicBezTo>
                    <a:pt x="1466" y="1071"/>
                    <a:pt x="2234" y="396"/>
                    <a:pt x="3118" y="396"/>
                  </a:cubicBezTo>
                  <a:cubicBezTo>
                    <a:pt x="3979" y="396"/>
                    <a:pt x="4653" y="1071"/>
                    <a:pt x="4863" y="1839"/>
                  </a:cubicBezTo>
                  <a:lnTo>
                    <a:pt x="7468" y="1839"/>
                  </a:lnTo>
                  <a:cubicBezTo>
                    <a:pt x="7678" y="1071"/>
                    <a:pt x="8445" y="396"/>
                    <a:pt x="9306" y="396"/>
                  </a:cubicBezTo>
                  <a:cubicBezTo>
                    <a:pt x="10190" y="396"/>
                    <a:pt x="10958" y="1071"/>
                    <a:pt x="11167" y="1839"/>
                  </a:cubicBezTo>
                  <a:lnTo>
                    <a:pt x="12424" y="1839"/>
                  </a:lnTo>
                  <a:lnTo>
                    <a:pt x="124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0"/>
            <p:cNvSpPr/>
            <p:nvPr/>
          </p:nvSpPr>
          <p:spPr>
            <a:xfrm>
              <a:off x="6112375" y="3363875"/>
              <a:ext cx="38400" cy="19200"/>
            </a:xfrm>
            <a:custGeom>
              <a:rect b="b" l="l" r="r" t="t"/>
              <a:pathLst>
                <a:path extrusionOk="0" h="768" w="1536">
                  <a:moveTo>
                    <a:pt x="1" y="0"/>
                  </a:moveTo>
                  <a:lnTo>
                    <a:pt x="1" y="768"/>
                  </a:lnTo>
                  <a:lnTo>
                    <a:pt x="1536" y="768"/>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0" name="Google Shape;3490;p80"/>
          <p:cNvSpPr/>
          <p:nvPr/>
        </p:nvSpPr>
        <p:spPr>
          <a:xfrm>
            <a:off x="4780589" y="3542451"/>
            <a:ext cx="379454" cy="377405"/>
          </a:xfrm>
          <a:custGeom>
            <a:rect b="b" l="l" r="r" t="t"/>
            <a:pathLst>
              <a:path extrusionOk="0" h="14000" w="14076">
                <a:moveTo>
                  <a:pt x="12575" y="1"/>
                </a:moveTo>
                <a:cubicBezTo>
                  <a:pt x="12220" y="1"/>
                  <a:pt x="11877" y="146"/>
                  <a:pt x="11633" y="437"/>
                </a:cubicBezTo>
                <a:lnTo>
                  <a:pt x="8725" y="3438"/>
                </a:lnTo>
                <a:lnTo>
                  <a:pt x="1745" y="1112"/>
                </a:lnTo>
                <a:lnTo>
                  <a:pt x="303" y="2554"/>
                </a:lnTo>
                <a:lnTo>
                  <a:pt x="6119" y="6160"/>
                </a:lnTo>
                <a:lnTo>
                  <a:pt x="3211" y="9254"/>
                </a:lnTo>
                <a:lnTo>
                  <a:pt x="1280" y="8952"/>
                </a:lnTo>
                <a:lnTo>
                  <a:pt x="1" y="10231"/>
                </a:lnTo>
                <a:lnTo>
                  <a:pt x="2722" y="11185"/>
                </a:lnTo>
                <a:lnTo>
                  <a:pt x="3700" y="14000"/>
                </a:lnTo>
                <a:lnTo>
                  <a:pt x="5049" y="12650"/>
                </a:lnTo>
                <a:lnTo>
                  <a:pt x="4770" y="10813"/>
                </a:lnTo>
                <a:lnTo>
                  <a:pt x="7864" y="7788"/>
                </a:lnTo>
                <a:lnTo>
                  <a:pt x="11446" y="13721"/>
                </a:lnTo>
                <a:lnTo>
                  <a:pt x="12912" y="12162"/>
                </a:lnTo>
                <a:lnTo>
                  <a:pt x="10586" y="5183"/>
                </a:lnTo>
                <a:lnTo>
                  <a:pt x="13587" y="2368"/>
                </a:lnTo>
                <a:cubicBezTo>
                  <a:pt x="14075" y="1786"/>
                  <a:pt x="14075" y="926"/>
                  <a:pt x="13587" y="437"/>
                </a:cubicBezTo>
                <a:cubicBezTo>
                  <a:pt x="13296" y="146"/>
                  <a:pt x="12930" y="1"/>
                  <a:pt x="125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1" name="Google Shape;3491;p80"/>
          <p:cNvGrpSpPr/>
          <p:nvPr/>
        </p:nvGrpSpPr>
        <p:grpSpPr>
          <a:xfrm>
            <a:off x="3150648" y="3543004"/>
            <a:ext cx="376300" cy="376300"/>
            <a:chOff x="3524275" y="3171950"/>
            <a:chExt cx="348975" cy="348975"/>
          </a:xfrm>
        </p:grpSpPr>
        <p:sp>
          <p:nvSpPr>
            <p:cNvPr id="3492" name="Google Shape;3492;p80"/>
            <p:cNvSpPr/>
            <p:nvPr/>
          </p:nvSpPr>
          <p:spPr>
            <a:xfrm>
              <a:off x="3577200" y="3225450"/>
              <a:ext cx="242550" cy="242550"/>
            </a:xfrm>
            <a:custGeom>
              <a:rect b="b" l="l" r="r" t="t"/>
              <a:pathLst>
                <a:path extrusionOk="0" h="9702" w="9702">
                  <a:moveTo>
                    <a:pt x="7375" y="2327"/>
                  </a:moveTo>
                  <a:lnTo>
                    <a:pt x="5816" y="5816"/>
                  </a:lnTo>
                  <a:lnTo>
                    <a:pt x="2327" y="7375"/>
                  </a:lnTo>
                  <a:lnTo>
                    <a:pt x="3792" y="3792"/>
                  </a:lnTo>
                  <a:lnTo>
                    <a:pt x="7375" y="2327"/>
                  </a:lnTo>
                  <a:close/>
                  <a:moveTo>
                    <a:pt x="4467" y="0"/>
                  </a:moveTo>
                  <a:cubicBezTo>
                    <a:pt x="2048" y="186"/>
                    <a:pt x="210" y="2048"/>
                    <a:pt x="0" y="4467"/>
                  </a:cubicBezTo>
                  <a:lnTo>
                    <a:pt x="1071" y="4467"/>
                  </a:lnTo>
                  <a:lnTo>
                    <a:pt x="1071" y="5235"/>
                  </a:lnTo>
                  <a:lnTo>
                    <a:pt x="0" y="5235"/>
                  </a:lnTo>
                  <a:cubicBezTo>
                    <a:pt x="210" y="7561"/>
                    <a:pt x="2048" y="9492"/>
                    <a:pt x="4467" y="9701"/>
                  </a:cubicBezTo>
                  <a:lnTo>
                    <a:pt x="4467" y="8538"/>
                  </a:lnTo>
                  <a:lnTo>
                    <a:pt x="5235" y="8538"/>
                  </a:lnTo>
                  <a:lnTo>
                    <a:pt x="5235" y="9701"/>
                  </a:lnTo>
                  <a:cubicBezTo>
                    <a:pt x="7561" y="9492"/>
                    <a:pt x="9515" y="7561"/>
                    <a:pt x="9701" y="5235"/>
                  </a:cubicBezTo>
                  <a:lnTo>
                    <a:pt x="8538" y="5235"/>
                  </a:lnTo>
                  <a:lnTo>
                    <a:pt x="8538" y="4467"/>
                  </a:lnTo>
                  <a:lnTo>
                    <a:pt x="9701" y="4467"/>
                  </a:lnTo>
                  <a:cubicBezTo>
                    <a:pt x="9515" y="2048"/>
                    <a:pt x="7561" y="186"/>
                    <a:pt x="5235" y="0"/>
                  </a:cubicBezTo>
                  <a:lnTo>
                    <a:pt x="5235" y="1070"/>
                  </a:lnTo>
                  <a:lnTo>
                    <a:pt x="4467" y="1070"/>
                  </a:lnTo>
                  <a:lnTo>
                    <a:pt x="44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0"/>
            <p:cNvSpPr/>
            <p:nvPr/>
          </p:nvSpPr>
          <p:spPr>
            <a:xfrm>
              <a:off x="3674325" y="3346425"/>
              <a:ext cx="24450" cy="24450"/>
            </a:xfrm>
            <a:custGeom>
              <a:rect b="b" l="l" r="r" t="t"/>
              <a:pathLst>
                <a:path extrusionOk="0" h="978" w="978">
                  <a:moveTo>
                    <a:pt x="396" y="0"/>
                  </a:moveTo>
                  <a:lnTo>
                    <a:pt x="0" y="977"/>
                  </a:lnTo>
                  <a:lnTo>
                    <a:pt x="0" y="977"/>
                  </a:lnTo>
                  <a:lnTo>
                    <a:pt x="978" y="582"/>
                  </a:lnTo>
                  <a:lnTo>
                    <a:pt x="3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0"/>
            <p:cNvSpPr/>
            <p:nvPr/>
          </p:nvSpPr>
          <p:spPr>
            <a:xfrm>
              <a:off x="3698750" y="3322575"/>
              <a:ext cx="23875" cy="23875"/>
            </a:xfrm>
            <a:custGeom>
              <a:rect b="b" l="l" r="r" t="t"/>
              <a:pathLst>
                <a:path extrusionOk="0" h="955" w="955">
                  <a:moveTo>
                    <a:pt x="954" y="0"/>
                  </a:moveTo>
                  <a:lnTo>
                    <a:pt x="1" y="373"/>
                  </a:lnTo>
                  <a:lnTo>
                    <a:pt x="582" y="954"/>
                  </a:lnTo>
                  <a:lnTo>
                    <a:pt x="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0"/>
            <p:cNvSpPr/>
            <p:nvPr/>
          </p:nvSpPr>
          <p:spPr>
            <a:xfrm>
              <a:off x="3524275" y="3171950"/>
              <a:ext cx="348975" cy="348975"/>
            </a:xfrm>
            <a:custGeom>
              <a:rect b="b" l="l" r="r" t="t"/>
              <a:pathLst>
                <a:path extrusionOk="0" h="13959" w="13959">
                  <a:moveTo>
                    <a:pt x="6980" y="1280"/>
                  </a:moveTo>
                  <a:cubicBezTo>
                    <a:pt x="10074" y="1280"/>
                    <a:pt x="12586" y="3885"/>
                    <a:pt x="12586" y="6979"/>
                  </a:cubicBezTo>
                  <a:cubicBezTo>
                    <a:pt x="12586" y="10097"/>
                    <a:pt x="10074" y="12609"/>
                    <a:pt x="6980" y="12609"/>
                  </a:cubicBezTo>
                  <a:cubicBezTo>
                    <a:pt x="3862" y="12609"/>
                    <a:pt x="1257" y="10097"/>
                    <a:pt x="1257" y="6979"/>
                  </a:cubicBezTo>
                  <a:cubicBezTo>
                    <a:pt x="1257" y="3885"/>
                    <a:pt x="3862" y="1280"/>
                    <a:pt x="6980" y="1280"/>
                  </a:cubicBezTo>
                  <a:close/>
                  <a:moveTo>
                    <a:pt x="6980" y="0"/>
                  </a:moveTo>
                  <a:cubicBezTo>
                    <a:pt x="3094" y="0"/>
                    <a:pt x="0" y="3117"/>
                    <a:pt x="0" y="6979"/>
                  </a:cubicBezTo>
                  <a:cubicBezTo>
                    <a:pt x="0" y="10864"/>
                    <a:pt x="3094" y="13958"/>
                    <a:pt x="6980" y="13958"/>
                  </a:cubicBezTo>
                  <a:cubicBezTo>
                    <a:pt x="10841" y="13958"/>
                    <a:pt x="13959" y="10864"/>
                    <a:pt x="13959" y="6979"/>
                  </a:cubicBezTo>
                  <a:cubicBezTo>
                    <a:pt x="13959" y="3117"/>
                    <a:pt x="10841" y="0"/>
                    <a:pt x="6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80"/>
          <p:cNvGrpSpPr/>
          <p:nvPr/>
        </p:nvGrpSpPr>
        <p:grpSpPr>
          <a:xfrm>
            <a:off x="3955235" y="3577173"/>
            <a:ext cx="376327" cy="307962"/>
            <a:chOff x="4270450" y="3203925"/>
            <a:chExt cx="349000" cy="285600"/>
          </a:xfrm>
        </p:grpSpPr>
        <p:sp>
          <p:nvSpPr>
            <p:cNvPr id="3497" name="Google Shape;3497;p80"/>
            <p:cNvSpPr/>
            <p:nvPr/>
          </p:nvSpPr>
          <p:spPr>
            <a:xfrm>
              <a:off x="4536825" y="3262075"/>
              <a:ext cx="55875" cy="43650"/>
            </a:xfrm>
            <a:custGeom>
              <a:rect b="b" l="l" r="r" t="t"/>
              <a:pathLst>
                <a:path extrusionOk="0" h="1746" w="2235">
                  <a:moveTo>
                    <a:pt x="1" y="1"/>
                  </a:moveTo>
                  <a:lnTo>
                    <a:pt x="1" y="769"/>
                  </a:lnTo>
                  <a:cubicBezTo>
                    <a:pt x="396" y="769"/>
                    <a:pt x="699" y="1164"/>
                    <a:pt x="792" y="1257"/>
                  </a:cubicBezTo>
                  <a:lnTo>
                    <a:pt x="1164" y="1746"/>
                  </a:lnTo>
                  <a:lnTo>
                    <a:pt x="1466" y="1257"/>
                  </a:lnTo>
                  <a:cubicBezTo>
                    <a:pt x="1466" y="1257"/>
                    <a:pt x="1559" y="1164"/>
                    <a:pt x="1746" y="1048"/>
                  </a:cubicBezTo>
                  <a:cubicBezTo>
                    <a:pt x="1862" y="955"/>
                    <a:pt x="2048" y="769"/>
                    <a:pt x="2234" y="769"/>
                  </a:cubicBezTo>
                  <a:lnTo>
                    <a:pt x="2234" y="1"/>
                  </a:lnTo>
                  <a:cubicBezTo>
                    <a:pt x="1746" y="1"/>
                    <a:pt x="1373" y="187"/>
                    <a:pt x="1164" y="466"/>
                  </a:cubicBezTo>
                  <a:cubicBezTo>
                    <a:pt x="1071" y="466"/>
                    <a:pt x="1071" y="373"/>
                    <a:pt x="1071" y="373"/>
                  </a:cubicBezTo>
                  <a:cubicBezTo>
                    <a:pt x="699" y="94"/>
                    <a:pt x="3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0"/>
            <p:cNvSpPr/>
            <p:nvPr/>
          </p:nvSpPr>
          <p:spPr>
            <a:xfrm>
              <a:off x="4307100" y="3208575"/>
              <a:ext cx="55275" cy="43650"/>
            </a:xfrm>
            <a:custGeom>
              <a:rect b="b" l="l" r="r" t="t"/>
              <a:pathLst>
                <a:path extrusionOk="0" h="1746" w="2211">
                  <a:moveTo>
                    <a:pt x="1" y="1"/>
                  </a:moveTo>
                  <a:lnTo>
                    <a:pt x="1" y="768"/>
                  </a:lnTo>
                  <a:cubicBezTo>
                    <a:pt x="373" y="768"/>
                    <a:pt x="675" y="1164"/>
                    <a:pt x="768" y="1350"/>
                  </a:cubicBezTo>
                  <a:lnTo>
                    <a:pt x="1164" y="1745"/>
                  </a:lnTo>
                  <a:lnTo>
                    <a:pt x="1443" y="1350"/>
                  </a:lnTo>
                  <a:cubicBezTo>
                    <a:pt x="1443" y="1350"/>
                    <a:pt x="1536" y="1164"/>
                    <a:pt x="1745" y="1071"/>
                  </a:cubicBezTo>
                  <a:cubicBezTo>
                    <a:pt x="1838" y="978"/>
                    <a:pt x="2024" y="768"/>
                    <a:pt x="2211" y="768"/>
                  </a:cubicBezTo>
                  <a:lnTo>
                    <a:pt x="2211" y="1"/>
                  </a:lnTo>
                  <a:cubicBezTo>
                    <a:pt x="1745" y="1"/>
                    <a:pt x="1350" y="280"/>
                    <a:pt x="1164" y="489"/>
                  </a:cubicBezTo>
                  <a:cubicBezTo>
                    <a:pt x="1047" y="489"/>
                    <a:pt x="1047" y="489"/>
                    <a:pt x="1047" y="396"/>
                  </a:cubicBezTo>
                  <a:cubicBezTo>
                    <a:pt x="768" y="187"/>
                    <a:pt x="37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0"/>
            <p:cNvSpPr/>
            <p:nvPr/>
          </p:nvSpPr>
          <p:spPr>
            <a:xfrm>
              <a:off x="4515300" y="3331875"/>
              <a:ext cx="58200" cy="82625"/>
            </a:xfrm>
            <a:custGeom>
              <a:rect b="b" l="l" r="r" t="t"/>
              <a:pathLst>
                <a:path extrusionOk="0" h="3305" w="2328">
                  <a:moveTo>
                    <a:pt x="1164" y="1"/>
                  </a:moveTo>
                  <a:lnTo>
                    <a:pt x="1" y="2443"/>
                  </a:lnTo>
                  <a:lnTo>
                    <a:pt x="1164" y="3304"/>
                  </a:lnTo>
                  <a:lnTo>
                    <a:pt x="2327" y="2443"/>
                  </a:lnTo>
                  <a:lnTo>
                    <a:pt x="11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0"/>
            <p:cNvSpPr/>
            <p:nvPr/>
          </p:nvSpPr>
          <p:spPr>
            <a:xfrm>
              <a:off x="4428075" y="3203925"/>
              <a:ext cx="55850" cy="79700"/>
            </a:xfrm>
            <a:custGeom>
              <a:rect b="b" l="l" r="r" t="t"/>
              <a:pathLst>
                <a:path extrusionOk="0" h="3188" w="2234">
                  <a:moveTo>
                    <a:pt x="1071" y="1"/>
                  </a:moveTo>
                  <a:lnTo>
                    <a:pt x="0" y="2327"/>
                  </a:lnTo>
                  <a:lnTo>
                    <a:pt x="1071" y="3188"/>
                  </a:lnTo>
                  <a:lnTo>
                    <a:pt x="2234" y="2327"/>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0"/>
            <p:cNvSpPr/>
            <p:nvPr/>
          </p:nvSpPr>
          <p:spPr>
            <a:xfrm>
              <a:off x="4326300" y="3310350"/>
              <a:ext cx="55850" cy="79700"/>
            </a:xfrm>
            <a:custGeom>
              <a:rect b="b" l="l" r="r" t="t"/>
              <a:pathLst>
                <a:path extrusionOk="0" h="3188" w="2234">
                  <a:moveTo>
                    <a:pt x="1070" y="1"/>
                  </a:moveTo>
                  <a:lnTo>
                    <a:pt x="0" y="2327"/>
                  </a:lnTo>
                  <a:lnTo>
                    <a:pt x="1070" y="3188"/>
                  </a:lnTo>
                  <a:lnTo>
                    <a:pt x="2234" y="2327"/>
                  </a:lnTo>
                  <a:lnTo>
                    <a:pt x="10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0"/>
            <p:cNvSpPr/>
            <p:nvPr/>
          </p:nvSpPr>
          <p:spPr>
            <a:xfrm>
              <a:off x="4270450" y="3387700"/>
              <a:ext cx="167525" cy="101825"/>
            </a:xfrm>
            <a:custGeom>
              <a:rect b="b" l="l" r="r" t="t"/>
              <a:pathLst>
                <a:path extrusionOk="0" h="4073" w="6701">
                  <a:moveTo>
                    <a:pt x="1839" y="1"/>
                  </a:moveTo>
                  <a:lnTo>
                    <a:pt x="1" y="4072"/>
                  </a:lnTo>
                  <a:lnTo>
                    <a:pt x="6701" y="4072"/>
                  </a:lnTo>
                  <a:lnTo>
                    <a:pt x="4840" y="1"/>
                  </a:lnTo>
                  <a:lnTo>
                    <a:pt x="3304" y="1164"/>
                  </a:lnTo>
                  <a:lnTo>
                    <a:pt x="18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0"/>
            <p:cNvSpPr/>
            <p:nvPr/>
          </p:nvSpPr>
          <p:spPr>
            <a:xfrm>
              <a:off x="4391425" y="3281275"/>
              <a:ext cx="128575" cy="193700"/>
            </a:xfrm>
            <a:custGeom>
              <a:rect b="b" l="l" r="r" t="t"/>
              <a:pathLst>
                <a:path extrusionOk="0" h="7748" w="5143">
                  <a:moveTo>
                    <a:pt x="1071" y="1"/>
                  </a:moveTo>
                  <a:lnTo>
                    <a:pt x="1" y="2327"/>
                  </a:lnTo>
                  <a:lnTo>
                    <a:pt x="2537" y="7747"/>
                  </a:lnTo>
                  <a:lnTo>
                    <a:pt x="5142" y="2327"/>
                  </a:lnTo>
                  <a:lnTo>
                    <a:pt x="3979" y="1"/>
                  </a:lnTo>
                  <a:lnTo>
                    <a:pt x="2537" y="1071"/>
                  </a:lnTo>
                  <a:lnTo>
                    <a:pt x="10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0"/>
            <p:cNvSpPr/>
            <p:nvPr/>
          </p:nvSpPr>
          <p:spPr>
            <a:xfrm>
              <a:off x="4471700" y="3412150"/>
              <a:ext cx="147750" cy="77375"/>
            </a:xfrm>
            <a:custGeom>
              <a:rect b="b" l="l" r="r" t="t"/>
              <a:pathLst>
                <a:path extrusionOk="0" h="3095" w="5910">
                  <a:moveTo>
                    <a:pt x="1443" y="0"/>
                  </a:moveTo>
                  <a:lnTo>
                    <a:pt x="0" y="3094"/>
                  </a:lnTo>
                  <a:lnTo>
                    <a:pt x="5909" y="3094"/>
                  </a:lnTo>
                  <a:lnTo>
                    <a:pt x="4467" y="0"/>
                  </a:lnTo>
                  <a:lnTo>
                    <a:pt x="2908" y="1163"/>
                  </a:lnTo>
                  <a:lnTo>
                    <a:pt x="14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80"/>
          <p:cNvGrpSpPr/>
          <p:nvPr/>
        </p:nvGrpSpPr>
        <p:grpSpPr>
          <a:xfrm>
            <a:off x="2386484" y="3542990"/>
            <a:ext cx="294780" cy="376327"/>
            <a:chOff x="2824025" y="3162625"/>
            <a:chExt cx="273375" cy="349000"/>
          </a:xfrm>
        </p:grpSpPr>
        <p:sp>
          <p:nvSpPr>
            <p:cNvPr id="3506" name="Google Shape;3506;p80"/>
            <p:cNvSpPr/>
            <p:nvPr/>
          </p:nvSpPr>
          <p:spPr>
            <a:xfrm>
              <a:off x="2913600" y="3235325"/>
              <a:ext cx="16875" cy="21550"/>
            </a:xfrm>
            <a:custGeom>
              <a:rect b="b" l="l" r="r" t="t"/>
              <a:pathLst>
                <a:path extrusionOk="0" h="862" w="675">
                  <a:moveTo>
                    <a:pt x="373" y="1"/>
                  </a:moveTo>
                  <a:cubicBezTo>
                    <a:pt x="186" y="1"/>
                    <a:pt x="0" y="187"/>
                    <a:pt x="0" y="373"/>
                  </a:cubicBezTo>
                  <a:cubicBezTo>
                    <a:pt x="0" y="675"/>
                    <a:pt x="186" y="862"/>
                    <a:pt x="373" y="862"/>
                  </a:cubicBezTo>
                  <a:cubicBezTo>
                    <a:pt x="582" y="862"/>
                    <a:pt x="675" y="675"/>
                    <a:pt x="675" y="373"/>
                  </a:cubicBezTo>
                  <a:cubicBezTo>
                    <a:pt x="675" y="187"/>
                    <a:pt x="582"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0"/>
            <p:cNvSpPr/>
            <p:nvPr/>
          </p:nvSpPr>
          <p:spPr>
            <a:xfrm>
              <a:off x="2876950" y="3235325"/>
              <a:ext cx="9925" cy="7000"/>
            </a:xfrm>
            <a:custGeom>
              <a:rect b="b" l="l" r="r" t="t"/>
              <a:pathLst>
                <a:path extrusionOk="0" h="280" w="397">
                  <a:moveTo>
                    <a:pt x="1" y="1"/>
                  </a:moveTo>
                  <a:lnTo>
                    <a:pt x="1" y="280"/>
                  </a:lnTo>
                  <a:lnTo>
                    <a:pt x="303" y="280"/>
                  </a:lnTo>
                  <a:cubicBezTo>
                    <a:pt x="303" y="280"/>
                    <a:pt x="396" y="280"/>
                    <a:pt x="396" y="187"/>
                  </a:cubicBezTo>
                  <a:cubicBezTo>
                    <a:pt x="396" y="1"/>
                    <a:pt x="303"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0"/>
            <p:cNvSpPr/>
            <p:nvPr/>
          </p:nvSpPr>
          <p:spPr>
            <a:xfrm>
              <a:off x="2824025" y="3162625"/>
              <a:ext cx="273375" cy="130900"/>
            </a:xfrm>
            <a:custGeom>
              <a:rect b="b" l="l" r="r" t="t"/>
              <a:pathLst>
                <a:path extrusionOk="0" h="5236" w="10935">
                  <a:moveTo>
                    <a:pt x="2420" y="2513"/>
                  </a:moveTo>
                  <a:cubicBezTo>
                    <a:pt x="2699" y="2513"/>
                    <a:pt x="3002" y="2816"/>
                    <a:pt x="3002" y="3095"/>
                  </a:cubicBezTo>
                  <a:cubicBezTo>
                    <a:pt x="3002" y="3281"/>
                    <a:pt x="2909" y="3397"/>
                    <a:pt x="2699" y="3583"/>
                  </a:cubicBezTo>
                  <a:lnTo>
                    <a:pt x="3095" y="4165"/>
                  </a:lnTo>
                  <a:lnTo>
                    <a:pt x="2606" y="4165"/>
                  </a:lnTo>
                  <a:lnTo>
                    <a:pt x="2211" y="3677"/>
                  </a:lnTo>
                  <a:lnTo>
                    <a:pt x="2118" y="3677"/>
                  </a:lnTo>
                  <a:lnTo>
                    <a:pt x="2118" y="4165"/>
                  </a:lnTo>
                  <a:lnTo>
                    <a:pt x="1629" y="4165"/>
                  </a:lnTo>
                  <a:lnTo>
                    <a:pt x="1629" y="2513"/>
                  </a:lnTo>
                  <a:close/>
                  <a:moveTo>
                    <a:pt x="3956" y="2420"/>
                  </a:moveTo>
                  <a:cubicBezTo>
                    <a:pt x="4444" y="2420"/>
                    <a:pt x="4746" y="2909"/>
                    <a:pt x="4746" y="3281"/>
                  </a:cubicBezTo>
                  <a:cubicBezTo>
                    <a:pt x="4746" y="3770"/>
                    <a:pt x="4444" y="4165"/>
                    <a:pt x="3956" y="4165"/>
                  </a:cubicBezTo>
                  <a:cubicBezTo>
                    <a:pt x="3490" y="4165"/>
                    <a:pt x="3188" y="3770"/>
                    <a:pt x="3188" y="3281"/>
                  </a:cubicBezTo>
                  <a:cubicBezTo>
                    <a:pt x="3188" y="2909"/>
                    <a:pt x="3490" y="2420"/>
                    <a:pt x="3956" y="2420"/>
                  </a:cubicBezTo>
                  <a:close/>
                  <a:moveTo>
                    <a:pt x="6491" y="2513"/>
                  </a:moveTo>
                  <a:lnTo>
                    <a:pt x="6491" y="3281"/>
                  </a:lnTo>
                  <a:cubicBezTo>
                    <a:pt x="6491" y="3770"/>
                    <a:pt x="6189" y="4165"/>
                    <a:pt x="5700" y="4165"/>
                  </a:cubicBezTo>
                  <a:cubicBezTo>
                    <a:pt x="5119" y="4165"/>
                    <a:pt x="4933" y="3770"/>
                    <a:pt x="4933" y="3281"/>
                  </a:cubicBezTo>
                  <a:lnTo>
                    <a:pt x="4933" y="2513"/>
                  </a:lnTo>
                  <a:lnTo>
                    <a:pt x="5421" y="2513"/>
                  </a:lnTo>
                  <a:lnTo>
                    <a:pt x="5421" y="3281"/>
                  </a:lnTo>
                  <a:cubicBezTo>
                    <a:pt x="5421" y="3583"/>
                    <a:pt x="5514" y="3770"/>
                    <a:pt x="5700" y="3770"/>
                  </a:cubicBezTo>
                  <a:cubicBezTo>
                    <a:pt x="5910" y="3770"/>
                    <a:pt x="6003" y="3583"/>
                    <a:pt x="6003" y="3281"/>
                  </a:cubicBezTo>
                  <a:lnTo>
                    <a:pt x="6003" y="2513"/>
                  </a:lnTo>
                  <a:close/>
                  <a:moveTo>
                    <a:pt x="8027" y="2513"/>
                  </a:moveTo>
                  <a:lnTo>
                    <a:pt x="8027" y="2909"/>
                  </a:lnTo>
                  <a:lnTo>
                    <a:pt x="7561" y="2909"/>
                  </a:lnTo>
                  <a:lnTo>
                    <a:pt x="7561" y="4165"/>
                  </a:lnTo>
                  <a:lnTo>
                    <a:pt x="7073" y="4165"/>
                  </a:lnTo>
                  <a:lnTo>
                    <a:pt x="7073" y="2909"/>
                  </a:lnTo>
                  <a:lnTo>
                    <a:pt x="6584" y="2909"/>
                  </a:lnTo>
                  <a:lnTo>
                    <a:pt x="6584" y="2513"/>
                  </a:lnTo>
                  <a:close/>
                  <a:moveTo>
                    <a:pt x="9399" y="2513"/>
                  </a:moveTo>
                  <a:lnTo>
                    <a:pt x="9399" y="2909"/>
                  </a:lnTo>
                  <a:lnTo>
                    <a:pt x="8725" y="2909"/>
                  </a:lnTo>
                  <a:lnTo>
                    <a:pt x="8725" y="3095"/>
                  </a:lnTo>
                  <a:lnTo>
                    <a:pt x="9306" y="3095"/>
                  </a:lnTo>
                  <a:lnTo>
                    <a:pt x="9306" y="3490"/>
                  </a:lnTo>
                  <a:lnTo>
                    <a:pt x="8725" y="3490"/>
                  </a:lnTo>
                  <a:lnTo>
                    <a:pt x="8725" y="3770"/>
                  </a:lnTo>
                  <a:lnTo>
                    <a:pt x="9399" y="3770"/>
                  </a:lnTo>
                  <a:lnTo>
                    <a:pt x="9399" y="4165"/>
                  </a:lnTo>
                  <a:lnTo>
                    <a:pt x="8236" y="4165"/>
                  </a:lnTo>
                  <a:lnTo>
                    <a:pt x="8236" y="2513"/>
                  </a:lnTo>
                  <a:close/>
                  <a:moveTo>
                    <a:pt x="5514" y="1"/>
                  </a:moveTo>
                  <a:cubicBezTo>
                    <a:pt x="5119" y="280"/>
                    <a:pt x="4746" y="676"/>
                    <a:pt x="4258" y="862"/>
                  </a:cubicBezTo>
                  <a:cubicBezTo>
                    <a:pt x="3676" y="1164"/>
                    <a:pt x="3002" y="1350"/>
                    <a:pt x="2211" y="1350"/>
                  </a:cubicBezTo>
                  <a:cubicBezTo>
                    <a:pt x="1443" y="1350"/>
                    <a:pt x="675" y="1164"/>
                    <a:pt x="1" y="769"/>
                  </a:cubicBezTo>
                  <a:lnTo>
                    <a:pt x="1" y="5235"/>
                  </a:lnTo>
                  <a:lnTo>
                    <a:pt x="10935" y="5235"/>
                  </a:lnTo>
                  <a:lnTo>
                    <a:pt x="10935" y="769"/>
                  </a:lnTo>
                  <a:cubicBezTo>
                    <a:pt x="10260" y="1164"/>
                    <a:pt x="9492" y="1350"/>
                    <a:pt x="8725" y="1350"/>
                  </a:cubicBezTo>
                  <a:cubicBezTo>
                    <a:pt x="8027" y="1350"/>
                    <a:pt x="7352" y="1164"/>
                    <a:pt x="6677" y="862"/>
                  </a:cubicBezTo>
                  <a:cubicBezTo>
                    <a:pt x="6282" y="676"/>
                    <a:pt x="5817" y="280"/>
                    <a:pt x="55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0"/>
            <p:cNvSpPr/>
            <p:nvPr/>
          </p:nvSpPr>
          <p:spPr>
            <a:xfrm>
              <a:off x="2988625" y="3399925"/>
              <a:ext cx="29100" cy="31425"/>
            </a:xfrm>
            <a:custGeom>
              <a:rect b="b" l="l" r="r" t="t"/>
              <a:pathLst>
                <a:path extrusionOk="0" h="1257" w="1164">
                  <a:moveTo>
                    <a:pt x="582" y="0"/>
                  </a:moveTo>
                  <a:cubicBezTo>
                    <a:pt x="186" y="0"/>
                    <a:pt x="0" y="303"/>
                    <a:pt x="0" y="582"/>
                  </a:cubicBezTo>
                  <a:cubicBezTo>
                    <a:pt x="0" y="978"/>
                    <a:pt x="280" y="1257"/>
                    <a:pt x="582" y="1257"/>
                  </a:cubicBezTo>
                  <a:cubicBezTo>
                    <a:pt x="861" y="1257"/>
                    <a:pt x="1164" y="978"/>
                    <a:pt x="1164" y="582"/>
                  </a:cubicBezTo>
                  <a:cubicBezTo>
                    <a:pt x="1164" y="303"/>
                    <a:pt x="861" y="0"/>
                    <a:pt x="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0"/>
            <p:cNvSpPr/>
            <p:nvPr/>
          </p:nvSpPr>
          <p:spPr>
            <a:xfrm>
              <a:off x="2824025" y="3312675"/>
              <a:ext cx="273375" cy="198950"/>
            </a:xfrm>
            <a:custGeom>
              <a:rect b="b" l="l" r="r" t="t"/>
              <a:pathLst>
                <a:path extrusionOk="0" h="7958" w="10935">
                  <a:moveTo>
                    <a:pt x="3956" y="1560"/>
                  </a:moveTo>
                  <a:cubicBezTo>
                    <a:pt x="4444" y="1560"/>
                    <a:pt x="4840" y="1746"/>
                    <a:pt x="5119" y="2141"/>
                  </a:cubicBezTo>
                  <a:lnTo>
                    <a:pt x="4653" y="2630"/>
                  </a:lnTo>
                  <a:cubicBezTo>
                    <a:pt x="4537" y="2420"/>
                    <a:pt x="4258" y="2327"/>
                    <a:pt x="3956" y="2327"/>
                  </a:cubicBezTo>
                  <a:cubicBezTo>
                    <a:pt x="3583" y="2327"/>
                    <a:pt x="3281" y="2630"/>
                    <a:pt x="3281" y="3095"/>
                  </a:cubicBezTo>
                  <a:cubicBezTo>
                    <a:pt x="3374" y="2909"/>
                    <a:pt x="3676" y="2816"/>
                    <a:pt x="3956" y="2816"/>
                  </a:cubicBezTo>
                  <a:cubicBezTo>
                    <a:pt x="4746" y="2816"/>
                    <a:pt x="5328" y="3397"/>
                    <a:pt x="5328" y="4072"/>
                  </a:cubicBezTo>
                  <a:cubicBezTo>
                    <a:pt x="5328" y="4840"/>
                    <a:pt x="4653" y="5421"/>
                    <a:pt x="3862" y="5421"/>
                  </a:cubicBezTo>
                  <a:cubicBezTo>
                    <a:pt x="3002" y="5421"/>
                    <a:pt x="2513" y="4747"/>
                    <a:pt x="2513" y="3584"/>
                  </a:cubicBezTo>
                  <a:cubicBezTo>
                    <a:pt x="2513" y="2327"/>
                    <a:pt x="3002" y="1560"/>
                    <a:pt x="3956" y="1560"/>
                  </a:cubicBezTo>
                  <a:close/>
                  <a:moveTo>
                    <a:pt x="7259" y="1560"/>
                  </a:moveTo>
                  <a:cubicBezTo>
                    <a:pt x="7748" y="1560"/>
                    <a:pt x="8143" y="1746"/>
                    <a:pt x="8422" y="2141"/>
                  </a:cubicBezTo>
                  <a:lnTo>
                    <a:pt x="7934" y="2630"/>
                  </a:lnTo>
                  <a:cubicBezTo>
                    <a:pt x="7748" y="2420"/>
                    <a:pt x="7445" y="2327"/>
                    <a:pt x="7259" y="2327"/>
                  </a:cubicBezTo>
                  <a:cubicBezTo>
                    <a:pt x="6770" y="2327"/>
                    <a:pt x="6491" y="2630"/>
                    <a:pt x="6491" y="3095"/>
                  </a:cubicBezTo>
                  <a:cubicBezTo>
                    <a:pt x="6677" y="2909"/>
                    <a:pt x="6864" y="2816"/>
                    <a:pt x="7259" y="2816"/>
                  </a:cubicBezTo>
                  <a:cubicBezTo>
                    <a:pt x="7934" y="2816"/>
                    <a:pt x="8515" y="3397"/>
                    <a:pt x="8515" y="4072"/>
                  </a:cubicBezTo>
                  <a:cubicBezTo>
                    <a:pt x="8515" y="4840"/>
                    <a:pt x="7934" y="5421"/>
                    <a:pt x="7166" y="5421"/>
                  </a:cubicBezTo>
                  <a:cubicBezTo>
                    <a:pt x="6282" y="5421"/>
                    <a:pt x="5700" y="4747"/>
                    <a:pt x="5700" y="3584"/>
                  </a:cubicBezTo>
                  <a:cubicBezTo>
                    <a:pt x="5700" y="2327"/>
                    <a:pt x="6282" y="1560"/>
                    <a:pt x="7259" y="1560"/>
                  </a:cubicBezTo>
                  <a:close/>
                  <a:moveTo>
                    <a:pt x="1" y="1"/>
                  </a:moveTo>
                  <a:lnTo>
                    <a:pt x="1" y="1350"/>
                  </a:lnTo>
                  <a:cubicBezTo>
                    <a:pt x="1" y="2909"/>
                    <a:pt x="582" y="4468"/>
                    <a:pt x="1629" y="5724"/>
                  </a:cubicBezTo>
                  <a:cubicBezTo>
                    <a:pt x="2606" y="6887"/>
                    <a:pt x="3956" y="7655"/>
                    <a:pt x="5514" y="7957"/>
                  </a:cubicBezTo>
                  <a:cubicBezTo>
                    <a:pt x="6980" y="7655"/>
                    <a:pt x="8422" y="6887"/>
                    <a:pt x="9399" y="5724"/>
                  </a:cubicBezTo>
                  <a:cubicBezTo>
                    <a:pt x="10353" y="4468"/>
                    <a:pt x="10935" y="2909"/>
                    <a:pt x="10935" y="1350"/>
                  </a:cubicBezTo>
                  <a:lnTo>
                    <a:pt x="109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0"/>
            <p:cNvSpPr/>
            <p:nvPr/>
          </p:nvSpPr>
          <p:spPr>
            <a:xfrm>
              <a:off x="2906025" y="3399925"/>
              <a:ext cx="29125" cy="31425"/>
            </a:xfrm>
            <a:custGeom>
              <a:rect b="b" l="l" r="r" t="t"/>
              <a:pathLst>
                <a:path extrusionOk="0" h="1257" w="1165">
                  <a:moveTo>
                    <a:pt x="582" y="0"/>
                  </a:moveTo>
                  <a:cubicBezTo>
                    <a:pt x="303" y="0"/>
                    <a:pt x="1" y="303"/>
                    <a:pt x="1" y="582"/>
                  </a:cubicBezTo>
                  <a:cubicBezTo>
                    <a:pt x="1" y="978"/>
                    <a:pt x="303" y="1257"/>
                    <a:pt x="582" y="1257"/>
                  </a:cubicBezTo>
                  <a:cubicBezTo>
                    <a:pt x="885" y="1257"/>
                    <a:pt x="1164" y="978"/>
                    <a:pt x="1164" y="582"/>
                  </a:cubicBezTo>
                  <a:cubicBezTo>
                    <a:pt x="1164" y="303"/>
                    <a:pt x="885" y="0"/>
                    <a:pt x="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80"/>
          <p:cNvGrpSpPr/>
          <p:nvPr/>
        </p:nvGrpSpPr>
        <p:grpSpPr>
          <a:xfrm>
            <a:off x="717953" y="3584707"/>
            <a:ext cx="381314" cy="292893"/>
            <a:chOff x="1275250" y="3210900"/>
            <a:chExt cx="353625" cy="271625"/>
          </a:xfrm>
        </p:grpSpPr>
        <p:sp>
          <p:nvSpPr>
            <p:cNvPr id="3513" name="Google Shape;3513;p80"/>
            <p:cNvSpPr/>
            <p:nvPr/>
          </p:nvSpPr>
          <p:spPr>
            <a:xfrm>
              <a:off x="1294425" y="3210900"/>
              <a:ext cx="334450" cy="179150"/>
            </a:xfrm>
            <a:custGeom>
              <a:rect b="b" l="l" r="r" t="t"/>
              <a:pathLst>
                <a:path extrusionOk="0" h="7166" w="13378">
                  <a:moveTo>
                    <a:pt x="5351" y="1"/>
                  </a:moveTo>
                  <a:lnTo>
                    <a:pt x="3304" y="1164"/>
                  </a:lnTo>
                  <a:lnTo>
                    <a:pt x="5817" y="3793"/>
                  </a:lnTo>
                  <a:lnTo>
                    <a:pt x="2816" y="5631"/>
                  </a:lnTo>
                  <a:lnTo>
                    <a:pt x="1373" y="4956"/>
                  </a:lnTo>
                  <a:lnTo>
                    <a:pt x="1" y="5724"/>
                  </a:lnTo>
                  <a:lnTo>
                    <a:pt x="2048" y="7073"/>
                  </a:lnTo>
                  <a:lnTo>
                    <a:pt x="3700" y="7166"/>
                  </a:lnTo>
                  <a:lnTo>
                    <a:pt x="12610" y="2327"/>
                  </a:lnTo>
                  <a:cubicBezTo>
                    <a:pt x="13191" y="2048"/>
                    <a:pt x="13377" y="1257"/>
                    <a:pt x="13005" y="768"/>
                  </a:cubicBezTo>
                  <a:cubicBezTo>
                    <a:pt x="12812" y="397"/>
                    <a:pt x="12467" y="187"/>
                    <a:pt x="12091" y="187"/>
                  </a:cubicBezTo>
                  <a:cubicBezTo>
                    <a:pt x="11878" y="187"/>
                    <a:pt x="11656" y="254"/>
                    <a:pt x="11447" y="396"/>
                  </a:cubicBezTo>
                  <a:lnTo>
                    <a:pt x="8539" y="2141"/>
                  </a:lnTo>
                  <a:lnTo>
                    <a:pt x="53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0"/>
            <p:cNvSpPr/>
            <p:nvPr/>
          </p:nvSpPr>
          <p:spPr>
            <a:xfrm>
              <a:off x="1275250" y="3460400"/>
              <a:ext cx="310000" cy="22125"/>
            </a:xfrm>
            <a:custGeom>
              <a:rect b="b" l="l" r="r" t="t"/>
              <a:pathLst>
                <a:path extrusionOk="0" h="885" w="12400">
                  <a:moveTo>
                    <a:pt x="0" y="1"/>
                  </a:moveTo>
                  <a:lnTo>
                    <a:pt x="0" y="885"/>
                  </a:lnTo>
                  <a:lnTo>
                    <a:pt x="12400" y="885"/>
                  </a:lnTo>
                  <a:lnTo>
                    <a:pt x="124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5" name="Google Shape;3515;p80"/>
          <p:cNvGrpSpPr/>
          <p:nvPr/>
        </p:nvGrpSpPr>
        <p:grpSpPr>
          <a:xfrm>
            <a:off x="1540800" y="3577173"/>
            <a:ext cx="376300" cy="307962"/>
            <a:chOff x="2031325" y="3203925"/>
            <a:chExt cx="348975" cy="285600"/>
          </a:xfrm>
        </p:grpSpPr>
        <p:sp>
          <p:nvSpPr>
            <p:cNvPr id="3516" name="Google Shape;3516;p80"/>
            <p:cNvSpPr/>
            <p:nvPr/>
          </p:nvSpPr>
          <p:spPr>
            <a:xfrm>
              <a:off x="2031325" y="3203925"/>
              <a:ext cx="317575" cy="202325"/>
            </a:xfrm>
            <a:custGeom>
              <a:rect b="b" l="l" r="r" t="t"/>
              <a:pathLst>
                <a:path extrusionOk="0" h="8093" w="12703">
                  <a:moveTo>
                    <a:pt x="5723" y="1"/>
                  </a:moveTo>
                  <a:lnTo>
                    <a:pt x="5327" y="3676"/>
                  </a:lnTo>
                  <a:lnTo>
                    <a:pt x="1931" y="2513"/>
                  </a:lnTo>
                  <a:lnTo>
                    <a:pt x="1466" y="954"/>
                  </a:lnTo>
                  <a:lnTo>
                    <a:pt x="0" y="373"/>
                  </a:lnTo>
                  <a:lnTo>
                    <a:pt x="186" y="2909"/>
                  </a:lnTo>
                  <a:lnTo>
                    <a:pt x="1256" y="4258"/>
                  </a:lnTo>
                  <a:lnTo>
                    <a:pt x="10957" y="8027"/>
                  </a:lnTo>
                  <a:cubicBezTo>
                    <a:pt x="11082" y="8072"/>
                    <a:pt x="11212" y="8093"/>
                    <a:pt x="11340" y="8093"/>
                  </a:cubicBezTo>
                  <a:cubicBezTo>
                    <a:pt x="11806" y="8093"/>
                    <a:pt x="12254" y="7808"/>
                    <a:pt x="12400" y="7352"/>
                  </a:cubicBezTo>
                  <a:cubicBezTo>
                    <a:pt x="12702" y="6770"/>
                    <a:pt x="12307" y="6096"/>
                    <a:pt x="11725" y="5910"/>
                  </a:cubicBezTo>
                  <a:lnTo>
                    <a:pt x="8445" y="4746"/>
                  </a:lnTo>
                  <a:lnTo>
                    <a:pt x="7956" y="768"/>
                  </a:lnTo>
                  <a:lnTo>
                    <a:pt x="57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0"/>
            <p:cNvSpPr/>
            <p:nvPr/>
          </p:nvSpPr>
          <p:spPr>
            <a:xfrm>
              <a:off x="2070275" y="3467975"/>
              <a:ext cx="310025" cy="21550"/>
            </a:xfrm>
            <a:custGeom>
              <a:rect b="b" l="l" r="r" t="t"/>
              <a:pathLst>
                <a:path extrusionOk="0" h="862" w="12401">
                  <a:moveTo>
                    <a:pt x="1" y="0"/>
                  </a:moveTo>
                  <a:lnTo>
                    <a:pt x="1" y="861"/>
                  </a:lnTo>
                  <a:lnTo>
                    <a:pt x="12400" y="861"/>
                  </a:lnTo>
                  <a:lnTo>
                    <a:pt x="124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0"/>
            <p:cNvSpPr/>
            <p:nvPr/>
          </p:nvSpPr>
          <p:spPr>
            <a:xfrm>
              <a:off x="2065050" y="3339450"/>
              <a:ext cx="41325" cy="41300"/>
            </a:xfrm>
            <a:custGeom>
              <a:rect b="b" l="l" r="r" t="t"/>
              <a:pathLst>
                <a:path extrusionOk="0" h="1652" w="1653">
                  <a:moveTo>
                    <a:pt x="791" y="0"/>
                  </a:moveTo>
                  <a:cubicBezTo>
                    <a:pt x="303" y="0"/>
                    <a:pt x="0" y="396"/>
                    <a:pt x="0" y="861"/>
                  </a:cubicBezTo>
                  <a:cubicBezTo>
                    <a:pt x="0" y="1256"/>
                    <a:pt x="303" y="1652"/>
                    <a:pt x="791" y="1652"/>
                  </a:cubicBezTo>
                  <a:cubicBezTo>
                    <a:pt x="1280" y="1652"/>
                    <a:pt x="1652" y="1256"/>
                    <a:pt x="1652" y="861"/>
                  </a:cubicBezTo>
                  <a:cubicBezTo>
                    <a:pt x="1652" y="396"/>
                    <a:pt x="1280"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0"/>
            <p:cNvSpPr/>
            <p:nvPr/>
          </p:nvSpPr>
          <p:spPr>
            <a:xfrm>
              <a:off x="2116225" y="3358625"/>
              <a:ext cx="41325" cy="41325"/>
            </a:xfrm>
            <a:custGeom>
              <a:rect b="b" l="l" r="r" t="t"/>
              <a:pathLst>
                <a:path extrusionOk="0" h="1653" w="1653">
                  <a:moveTo>
                    <a:pt x="768" y="1"/>
                  </a:moveTo>
                  <a:cubicBezTo>
                    <a:pt x="396" y="1"/>
                    <a:pt x="1" y="396"/>
                    <a:pt x="1" y="792"/>
                  </a:cubicBezTo>
                  <a:cubicBezTo>
                    <a:pt x="1" y="1257"/>
                    <a:pt x="396" y="1652"/>
                    <a:pt x="768" y="1652"/>
                  </a:cubicBezTo>
                  <a:cubicBezTo>
                    <a:pt x="1257" y="1652"/>
                    <a:pt x="1652" y="1257"/>
                    <a:pt x="1652" y="792"/>
                  </a:cubicBezTo>
                  <a:cubicBezTo>
                    <a:pt x="1652" y="396"/>
                    <a:pt x="1257"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0"/>
            <p:cNvSpPr/>
            <p:nvPr/>
          </p:nvSpPr>
          <p:spPr>
            <a:xfrm>
              <a:off x="2230225" y="3402250"/>
              <a:ext cx="41300" cy="41325"/>
            </a:xfrm>
            <a:custGeom>
              <a:rect b="b" l="l" r="r" t="t"/>
              <a:pathLst>
                <a:path extrusionOk="0" h="1653" w="1652">
                  <a:moveTo>
                    <a:pt x="768" y="1"/>
                  </a:moveTo>
                  <a:cubicBezTo>
                    <a:pt x="372" y="1"/>
                    <a:pt x="0" y="396"/>
                    <a:pt x="0" y="791"/>
                  </a:cubicBezTo>
                  <a:cubicBezTo>
                    <a:pt x="0" y="1257"/>
                    <a:pt x="372" y="1652"/>
                    <a:pt x="768" y="1652"/>
                  </a:cubicBezTo>
                  <a:cubicBezTo>
                    <a:pt x="1257" y="1652"/>
                    <a:pt x="1652" y="1257"/>
                    <a:pt x="1652" y="791"/>
                  </a:cubicBezTo>
                  <a:cubicBezTo>
                    <a:pt x="1652" y="396"/>
                    <a:pt x="1257"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80"/>
          <p:cNvGrpSpPr/>
          <p:nvPr/>
        </p:nvGrpSpPr>
        <p:grpSpPr>
          <a:xfrm>
            <a:off x="8069893" y="2936657"/>
            <a:ext cx="318611" cy="376300"/>
            <a:chOff x="8133425" y="2610125"/>
            <a:chExt cx="295475" cy="348975"/>
          </a:xfrm>
        </p:grpSpPr>
        <p:sp>
          <p:nvSpPr>
            <p:cNvPr id="3522" name="Google Shape;3522;p80"/>
            <p:cNvSpPr/>
            <p:nvPr/>
          </p:nvSpPr>
          <p:spPr>
            <a:xfrm>
              <a:off x="8133425" y="2610125"/>
              <a:ext cx="295475" cy="348975"/>
            </a:xfrm>
            <a:custGeom>
              <a:rect b="b" l="l" r="r" t="t"/>
              <a:pathLst>
                <a:path extrusionOk="0" h="13959" w="11819">
                  <a:moveTo>
                    <a:pt x="9585" y="0"/>
                  </a:moveTo>
                  <a:lnTo>
                    <a:pt x="8515" y="954"/>
                  </a:lnTo>
                  <a:lnTo>
                    <a:pt x="8817" y="1257"/>
                  </a:lnTo>
                  <a:cubicBezTo>
                    <a:pt x="10958" y="3397"/>
                    <a:pt x="10958" y="6677"/>
                    <a:pt x="8817" y="8817"/>
                  </a:cubicBezTo>
                  <a:cubicBezTo>
                    <a:pt x="7840" y="9794"/>
                    <a:pt x="6491" y="10376"/>
                    <a:pt x="5025" y="10376"/>
                  </a:cubicBezTo>
                  <a:cubicBezTo>
                    <a:pt x="3676" y="10376"/>
                    <a:pt x="2327" y="9794"/>
                    <a:pt x="1257" y="8817"/>
                  </a:cubicBezTo>
                  <a:lnTo>
                    <a:pt x="954" y="8515"/>
                  </a:lnTo>
                  <a:lnTo>
                    <a:pt x="0" y="9492"/>
                  </a:lnTo>
                  <a:lnTo>
                    <a:pt x="582" y="10074"/>
                  </a:lnTo>
                  <a:lnTo>
                    <a:pt x="954" y="9678"/>
                  </a:lnTo>
                  <a:cubicBezTo>
                    <a:pt x="2024" y="10562"/>
                    <a:pt x="3281" y="11051"/>
                    <a:pt x="4653" y="11144"/>
                  </a:cubicBezTo>
                  <a:lnTo>
                    <a:pt x="4653" y="12214"/>
                  </a:lnTo>
                  <a:lnTo>
                    <a:pt x="2699" y="12214"/>
                  </a:lnTo>
                  <a:lnTo>
                    <a:pt x="2699" y="13959"/>
                  </a:lnTo>
                  <a:lnTo>
                    <a:pt x="7468" y="13959"/>
                  </a:lnTo>
                  <a:lnTo>
                    <a:pt x="7468" y="12214"/>
                  </a:lnTo>
                  <a:lnTo>
                    <a:pt x="5421" y="12214"/>
                  </a:lnTo>
                  <a:lnTo>
                    <a:pt x="5421" y="11144"/>
                  </a:lnTo>
                  <a:cubicBezTo>
                    <a:pt x="6980" y="11051"/>
                    <a:pt x="8329" y="10469"/>
                    <a:pt x="9399" y="9399"/>
                  </a:cubicBezTo>
                  <a:cubicBezTo>
                    <a:pt x="11725" y="7073"/>
                    <a:pt x="11819" y="3397"/>
                    <a:pt x="9678" y="954"/>
                  </a:cubicBezTo>
                  <a:lnTo>
                    <a:pt x="10167" y="582"/>
                  </a:lnTo>
                  <a:lnTo>
                    <a:pt x="95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0"/>
            <p:cNvSpPr/>
            <p:nvPr/>
          </p:nvSpPr>
          <p:spPr>
            <a:xfrm>
              <a:off x="8317200" y="2685150"/>
              <a:ext cx="63425" cy="123325"/>
            </a:xfrm>
            <a:custGeom>
              <a:rect b="b" l="l" r="r" t="t"/>
              <a:pathLst>
                <a:path extrusionOk="0" h="4933" w="2537">
                  <a:moveTo>
                    <a:pt x="1746" y="0"/>
                  </a:moveTo>
                  <a:cubicBezTo>
                    <a:pt x="1746" y="93"/>
                    <a:pt x="1653" y="187"/>
                    <a:pt x="1653" y="280"/>
                  </a:cubicBezTo>
                  <a:cubicBezTo>
                    <a:pt x="1560" y="1164"/>
                    <a:pt x="1164" y="2420"/>
                    <a:pt x="1" y="3769"/>
                  </a:cubicBezTo>
                  <a:lnTo>
                    <a:pt x="1164" y="4932"/>
                  </a:lnTo>
                  <a:cubicBezTo>
                    <a:pt x="2327" y="3490"/>
                    <a:pt x="2537" y="1559"/>
                    <a:pt x="17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0"/>
            <p:cNvSpPr/>
            <p:nvPr/>
          </p:nvSpPr>
          <p:spPr>
            <a:xfrm>
              <a:off x="8179375" y="2706675"/>
              <a:ext cx="65150" cy="94825"/>
            </a:xfrm>
            <a:custGeom>
              <a:rect b="b" l="l" r="r" t="t"/>
              <a:pathLst>
                <a:path extrusionOk="0" h="3793" w="2606">
                  <a:moveTo>
                    <a:pt x="1443" y="0"/>
                  </a:moveTo>
                  <a:cubicBezTo>
                    <a:pt x="186" y="1466"/>
                    <a:pt x="0" y="2908"/>
                    <a:pt x="0" y="3792"/>
                  </a:cubicBezTo>
                  <a:lnTo>
                    <a:pt x="2606" y="1163"/>
                  </a:lnTo>
                  <a:lnTo>
                    <a:pt x="14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0"/>
            <p:cNvSpPr/>
            <p:nvPr/>
          </p:nvSpPr>
          <p:spPr>
            <a:xfrm>
              <a:off x="8229975" y="2656075"/>
              <a:ext cx="94825" cy="65150"/>
            </a:xfrm>
            <a:custGeom>
              <a:rect b="b" l="l" r="r" t="t"/>
              <a:pathLst>
                <a:path extrusionOk="0" h="2606" w="3793">
                  <a:moveTo>
                    <a:pt x="3025" y="0"/>
                  </a:moveTo>
                  <a:cubicBezTo>
                    <a:pt x="1954" y="186"/>
                    <a:pt x="977" y="675"/>
                    <a:pt x="0" y="1443"/>
                  </a:cubicBezTo>
                  <a:lnTo>
                    <a:pt x="1163" y="2606"/>
                  </a:lnTo>
                  <a:lnTo>
                    <a:pt x="37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0"/>
            <p:cNvSpPr/>
            <p:nvPr/>
          </p:nvSpPr>
          <p:spPr>
            <a:xfrm>
              <a:off x="8193900" y="2750275"/>
              <a:ext cx="94250" cy="65750"/>
            </a:xfrm>
            <a:custGeom>
              <a:rect b="b" l="l" r="r" t="t"/>
              <a:pathLst>
                <a:path extrusionOk="0" h="2630" w="3770">
                  <a:moveTo>
                    <a:pt x="2606" y="1"/>
                  </a:moveTo>
                  <a:lnTo>
                    <a:pt x="1" y="2630"/>
                  </a:lnTo>
                  <a:lnTo>
                    <a:pt x="769" y="2630"/>
                  </a:lnTo>
                  <a:cubicBezTo>
                    <a:pt x="1839" y="2444"/>
                    <a:pt x="2909" y="1955"/>
                    <a:pt x="3770" y="1164"/>
                  </a:cubicBezTo>
                  <a:lnTo>
                    <a:pt x="26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0"/>
            <p:cNvSpPr/>
            <p:nvPr/>
          </p:nvSpPr>
          <p:spPr>
            <a:xfrm>
              <a:off x="8273600" y="2670600"/>
              <a:ext cx="65725" cy="94250"/>
            </a:xfrm>
            <a:custGeom>
              <a:rect b="b" l="l" r="r" t="t"/>
              <a:pathLst>
                <a:path extrusionOk="0" h="3770" w="2629">
                  <a:moveTo>
                    <a:pt x="2629" y="1"/>
                  </a:moveTo>
                  <a:lnTo>
                    <a:pt x="0" y="2606"/>
                  </a:lnTo>
                  <a:lnTo>
                    <a:pt x="1163" y="3770"/>
                  </a:lnTo>
                  <a:cubicBezTo>
                    <a:pt x="2047" y="2816"/>
                    <a:pt x="2443" y="1839"/>
                    <a:pt x="2629" y="769"/>
                  </a:cubicBezTo>
                  <a:lnTo>
                    <a:pt x="26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0"/>
            <p:cNvSpPr/>
            <p:nvPr/>
          </p:nvSpPr>
          <p:spPr>
            <a:xfrm>
              <a:off x="8186350" y="2623025"/>
              <a:ext cx="126225" cy="54575"/>
            </a:xfrm>
            <a:custGeom>
              <a:rect b="b" l="l" r="r" t="t"/>
              <a:pathLst>
                <a:path extrusionOk="0" h="2183" w="5049">
                  <a:moveTo>
                    <a:pt x="2871" y="0"/>
                  </a:moveTo>
                  <a:cubicBezTo>
                    <a:pt x="1855" y="0"/>
                    <a:pt x="849" y="346"/>
                    <a:pt x="0" y="1020"/>
                  </a:cubicBezTo>
                  <a:lnTo>
                    <a:pt x="1164" y="2183"/>
                  </a:lnTo>
                  <a:cubicBezTo>
                    <a:pt x="2536" y="1020"/>
                    <a:pt x="3792" y="648"/>
                    <a:pt x="4770" y="555"/>
                  </a:cubicBezTo>
                  <a:lnTo>
                    <a:pt x="5049" y="555"/>
                  </a:lnTo>
                  <a:cubicBezTo>
                    <a:pt x="4354" y="183"/>
                    <a:pt x="3609" y="0"/>
                    <a:pt x="28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0"/>
            <p:cNvSpPr/>
            <p:nvPr/>
          </p:nvSpPr>
          <p:spPr>
            <a:xfrm>
              <a:off x="8138075" y="2663050"/>
              <a:ext cx="62850" cy="123900"/>
            </a:xfrm>
            <a:custGeom>
              <a:rect b="b" l="l" r="r" t="t"/>
              <a:pathLst>
                <a:path extrusionOk="0" h="4956" w="2514">
                  <a:moveTo>
                    <a:pt x="1350" y="0"/>
                  </a:moveTo>
                  <a:cubicBezTo>
                    <a:pt x="187" y="1466"/>
                    <a:pt x="1" y="3397"/>
                    <a:pt x="885" y="4956"/>
                  </a:cubicBezTo>
                  <a:lnTo>
                    <a:pt x="885" y="4653"/>
                  </a:lnTo>
                  <a:cubicBezTo>
                    <a:pt x="978" y="3792"/>
                    <a:pt x="1350" y="2536"/>
                    <a:pt x="2513" y="1164"/>
                  </a:cubicBezTo>
                  <a:lnTo>
                    <a:pt x="13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0"/>
            <p:cNvSpPr/>
            <p:nvPr/>
          </p:nvSpPr>
          <p:spPr>
            <a:xfrm>
              <a:off x="8208450" y="2793900"/>
              <a:ext cx="123325" cy="55875"/>
            </a:xfrm>
            <a:custGeom>
              <a:rect b="b" l="l" r="r" t="t"/>
              <a:pathLst>
                <a:path extrusionOk="0" h="2235" w="4933">
                  <a:moveTo>
                    <a:pt x="3769" y="1"/>
                  </a:moveTo>
                  <a:cubicBezTo>
                    <a:pt x="2513" y="1164"/>
                    <a:pt x="1164" y="1559"/>
                    <a:pt x="280" y="1652"/>
                  </a:cubicBezTo>
                  <a:lnTo>
                    <a:pt x="0" y="1652"/>
                  </a:lnTo>
                  <a:cubicBezTo>
                    <a:pt x="675" y="2048"/>
                    <a:pt x="1350" y="2234"/>
                    <a:pt x="2024" y="2234"/>
                  </a:cubicBezTo>
                  <a:cubicBezTo>
                    <a:pt x="3095" y="2234"/>
                    <a:pt x="4072" y="1862"/>
                    <a:pt x="4932" y="1164"/>
                  </a:cubicBezTo>
                  <a:lnTo>
                    <a:pt x="37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1" name="Google Shape;3531;p80"/>
          <p:cNvGrpSpPr/>
          <p:nvPr/>
        </p:nvGrpSpPr>
        <p:grpSpPr>
          <a:xfrm>
            <a:off x="7309282" y="2936643"/>
            <a:ext cx="213881" cy="376327"/>
            <a:chOff x="7389550" y="2600225"/>
            <a:chExt cx="198350" cy="349000"/>
          </a:xfrm>
        </p:grpSpPr>
        <p:sp>
          <p:nvSpPr>
            <p:cNvPr id="3532" name="Google Shape;3532;p80"/>
            <p:cNvSpPr/>
            <p:nvPr/>
          </p:nvSpPr>
          <p:spPr>
            <a:xfrm>
              <a:off x="7389550" y="2633975"/>
              <a:ext cx="198350" cy="99475"/>
            </a:xfrm>
            <a:custGeom>
              <a:rect b="b" l="l" r="r" t="t"/>
              <a:pathLst>
                <a:path extrusionOk="0" h="3979" w="7934">
                  <a:moveTo>
                    <a:pt x="2118" y="0"/>
                  </a:moveTo>
                  <a:lnTo>
                    <a:pt x="1" y="2140"/>
                  </a:lnTo>
                  <a:lnTo>
                    <a:pt x="1" y="3978"/>
                  </a:lnTo>
                  <a:lnTo>
                    <a:pt x="7934" y="3978"/>
                  </a:lnTo>
                  <a:lnTo>
                    <a:pt x="7934" y="2140"/>
                  </a:lnTo>
                  <a:lnTo>
                    <a:pt x="5701" y="0"/>
                  </a:lnTo>
                  <a:lnTo>
                    <a:pt x="4351" y="0"/>
                  </a:lnTo>
                  <a:lnTo>
                    <a:pt x="4351" y="884"/>
                  </a:lnTo>
                  <a:cubicBezTo>
                    <a:pt x="4747" y="1070"/>
                    <a:pt x="5119" y="1466"/>
                    <a:pt x="5119" y="1954"/>
                  </a:cubicBezTo>
                  <a:cubicBezTo>
                    <a:pt x="5119" y="2629"/>
                    <a:pt x="4537" y="3118"/>
                    <a:pt x="3956" y="3118"/>
                  </a:cubicBezTo>
                  <a:cubicBezTo>
                    <a:pt x="3281" y="3118"/>
                    <a:pt x="2793" y="2629"/>
                    <a:pt x="2793" y="1954"/>
                  </a:cubicBezTo>
                  <a:cubicBezTo>
                    <a:pt x="2793" y="1466"/>
                    <a:pt x="3095" y="1070"/>
                    <a:pt x="3584" y="884"/>
                  </a:cubicBezTo>
                  <a:lnTo>
                    <a:pt x="3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0"/>
            <p:cNvSpPr/>
            <p:nvPr/>
          </p:nvSpPr>
          <p:spPr>
            <a:xfrm>
              <a:off x="7479125" y="2675250"/>
              <a:ext cx="16900" cy="14575"/>
            </a:xfrm>
            <a:custGeom>
              <a:rect b="b" l="l" r="r" t="t"/>
              <a:pathLst>
                <a:path extrusionOk="0" h="583" w="676">
                  <a:moveTo>
                    <a:pt x="373" y="1"/>
                  </a:moveTo>
                  <a:cubicBezTo>
                    <a:pt x="187" y="1"/>
                    <a:pt x="1" y="94"/>
                    <a:pt x="1" y="303"/>
                  </a:cubicBezTo>
                  <a:cubicBezTo>
                    <a:pt x="1" y="489"/>
                    <a:pt x="187" y="583"/>
                    <a:pt x="373" y="583"/>
                  </a:cubicBezTo>
                  <a:cubicBezTo>
                    <a:pt x="582" y="583"/>
                    <a:pt x="675" y="489"/>
                    <a:pt x="675" y="303"/>
                  </a:cubicBezTo>
                  <a:cubicBezTo>
                    <a:pt x="675" y="94"/>
                    <a:pt x="582"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0"/>
            <p:cNvSpPr/>
            <p:nvPr/>
          </p:nvSpPr>
          <p:spPr>
            <a:xfrm>
              <a:off x="7389550" y="2753200"/>
              <a:ext cx="198350" cy="196025"/>
            </a:xfrm>
            <a:custGeom>
              <a:rect b="b" l="l" r="r" t="t"/>
              <a:pathLst>
                <a:path extrusionOk="0" h="7841" w="7934">
                  <a:moveTo>
                    <a:pt x="6003" y="1745"/>
                  </a:moveTo>
                  <a:lnTo>
                    <a:pt x="6003" y="2606"/>
                  </a:lnTo>
                  <a:lnTo>
                    <a:pt x="1932" y="2606"/>
                  </a:lnTo>
                  <a:lnTo>
                    <a:pt x="1932" y="1745"/>
                  </a:lnTo>
                  <a:close/>
                  <a:moveTo>
                    <a:pt x="6003" y="3490"/>
                  </a:moveTo>
                  <a:lnTo>
                    <a:pt x="6003" y="4351"/>
                  </a:lnTo>
                  <a:lnTo>
                    <a:pt x="1932" y="4351"/>
                  </a:lnTo>
                  <a:lnTo>
                    <a:pt x="1932" y="3490"/>
                  </a:lnTo>
                  <a:close/>
                  <a:moveTo>
                    <a:pt x="3956" y="5235"/>
                  </a:moveTo>
                  <a:lnTo>
                    <a:pt x="3956" y="6095"/>
                  </a:lnTo>
                  <a:lnTo>
                    <a:pt x="1932" y="6095"/>
                  </a:lnTo>
                  <a:lnTo>
                    <a:pt x="1932" y="5235"/>
                  </a:lnTo>
                  <a:close/>
                  <a:moveTo>
                    <a:pt x="1" y="0"/>
                  </a:moveTo>
                  <a:lnTo>
                    <a:pt x="1" y="7840"/>
                  </a:lnTo>
                  <a:lnTo>
                    <a:pt x="7934" y="7840"/>
                  </a:lnTo>
                  <a:lnTo>
                    <a:pt x="79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0"/>
            <p:cNvSpPr/>
            <p:nvPr/>
          </p:nvSpPr>
          <p:spPr>
            <a:xfrm>
              <a:off x="7479125" y="2600225"/>
              <a:ext cx="19225" cy="33775"/>
            </a:xfrm>
            <a:custGeom>
              <a:rect b="b" l="l" r="r" t="t"/>
              <a:pathLst>
                <a:path extrusionOk="0" h="1351" w="769">
                  <a:moveTo>
                    <a:pt x="1" y="1"/>
                  </a:moveTo>
                  <a:lnTo>
                    <a:pt x="1" y="1350"/>
                  </a:lnTo>
                  <a:lnTo>
                    <a:pt x="768" y="1350"/>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80"/>
          <p:cNvGrpSpPr/>
          <p:nvPr/>
        </p:nvGrpSpPr>
        <p:grpSpPr>
          <a:xfrm>
            <a:off x="6411427" y="2949826"/>
            <a:ext cx="376300" cy="349962"/>
            <a:chOff x="6557875" y="2641525"/>
            <a:chExt cx="348975" cy="324550"/>
          </a:xfrm>
        </p:grpSpPr>
        <p:sp>
          <p:nvSpPr>
            <p:cNvPr id="3537" name="Google Shape;3537;p80"/>
            <p:cNvSpPr/>
            <p:nvPr/>
          </p:nvSpPr>
          <p:spPr>
            <a:xfrm>
              <a:off x="6557875" y="2641525"/>
              <a:ext cx="348975" cy="324550"/>
            </a:xfrm>
            <a:custGeom>
              <a:rect b="b" l="l" r="r" t="t"/>
              <a:pathLst>
                <a:path extrusionOk="0" h="12982" w="13959">
                  <a:moveTo>
                    <a:pt x="6980" y="1"/>
                  </a:moveTo>
                  <a:cubicBezTo>
                    <a:pt x="3118" y="1"/>
                    <a:pt x="1" y="3095"/>
                    <a:pt x="1" y="6980"/>
                  </a:cubicBezTo>
                  <a:cubicBezTo>
                    <a:pt x="1" y="9306"/>
                    <a:pt x="1164" y="11446"/>
                    <a:pt x="3118" y="12796"/>
                  </a:cubicBezTo>
                  <a:lnTo>
                    <a:pt x="3490" y="12121"/>
                  </a:lnTo>
                  <a:cubicBezTo>
                    <a:pt x="1862" y="10958"/>
                    <a:pt x="792" y="9004"/>
                    <a:pt x="792" y="6980"/>
                  </a:cubicBezTo>
                  <a:cubicBezTo>
                    <a:pt x="792" y="3583"/>
                    <a:pt x="3607" y="768"/>
                    <a:pt x="6980" y="768"/>
                  </a:cubicBezTo>
                  <a:cubicBezTo>
                    <a:pt x="10376" y="768"/>
                    <a:pt x="13098" y="3583"/>
                    <a:pt x="13098" y="6980"/>
                  </a:cubicBezTo>
                  <a:cubicBezTo>
                    <a:pt x="13098" y="8725"/>
                    <a:pt x="12424" y="10376"/>
                    <a:pt x="11167" y="11539"/>
                  </a:cubicBezTo>
                  <a:lnTo>
                    <a:pt x="11167" y="10469"/>
                  </a:lnTo>
                  <a:lnTo>
                    <a:pt x="10376" y="10376"/>
                  </a:lnTo>
                  <a:lnTo>
                    <a:pt x="10190" y="12796"/>
                  </a:lnTo>
                  <a:lnTo>
                    <a:pt x="12610" y="12982"/>
                  </a:lnTo>
                  <a:lnTo>
                    <a:pt x="12703" y="12214"/>
                  </a:lnTo>
                  <a:lnTo>
                    <a:pt x="11749" y="12121"/>
                  </a:lnTo>
                  <a:cubicBezTo>
                    <a:pt x="13098" y="10748"/>
                    <a:pt x="13959" y="8911"/>
                    <a:pt x="13959" y="6980"/>
                  </a:cubicBezTo>
                  <a:cubicBezTo>
                    <a:pt x="13959" y="3095"/>
                    <a:pt x="10865" y="1"/>
                    <a:pt x="69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0"/>
            <p:cNvSpPr/>
            <p:nvPr/>
          </p:nvSpPr>
          <p:spPr>
            <a:xfrm>
              <a:off x="6766675" y="2704350"/>
              <a:ext cx="77375" cy="97150"/>
            </a:xfrm>
            <a:custGeom>
              <a:rect b="b" l="l" r="r" t="t"/>
              <a:pathLst>
                <a:path extrusionOk="0" h="3886" w="3095">
                  <a:moveTo>
                    <a:pt x="0" y="0"/>
                  </a:moveTo>
                  <a:lnTo>
                    <a:pt x="0" y="0"/>
                  </a:lnTo>
                  <a:cubicBezTo>
                    <a:pt x="93" y="93"/>
                    <a:pt x="93" y="210"/>
                    <a:pt x="186" y="303"/>
                  </a:cubicBezTo>
                  <a:cubicBezTo>
                    <a:pt x="675" y="977"/>
                    <a:pt x="1350" y="2140"/>
                    <a:pt x="1443" y="3885"/>
                  </a:cubicBezTo>
                  <a:lnTo>
                    <a:pt x="3094" y="3885"/>
                  </a:lnTo>
                  <a:cubicBezTo>
                    <a:pt x="2908" y="2140"/>
                    <a:pt x="1652" y="58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0"/>
            <p:cNvSpPr/>
            <p:nvPr/>
          </p:nvSpPr>
          <p:spPr>
            <a:xfrm>
              <a:off x="6681750" y="2709575"/>
              <a:ext cx="41325" cy="91925"/>
            </a:xfrm>
            <a:custGeom>
              <a:rect b="b" l="l" r="r" t="t"/>
              <a:pathLst>
                <a:path extrusionOk="0" h="3677" w="1653">
                  <a:moveTo>
                    <a:pt x="1653" y="1"/>
                  </a:moveTo>
                  <a:cubicBezTo>
                    <a:pt x="1443" y="187"/>
                    <a:pt x="1257" y="373"/>
                    <a:pt x="1071" y="582"/>
                  </a:cubicBezTo>
                  <a:cubicBezTo>
                    <a:pt x="396" y="1443"/>
                    <a:pt x="94" y="2513"/>
                    <a:pt x="1" y="3676"/>
                  </a:cubicBezTo>
                  <a:lnTo>
                    <a:pt x="1653" y="3676"/>
                  </a:lnTo>
                  <a:lnTo>
                    <a:pt x="1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0"/>
            <p:cNvSpPr/>
            <p:nvPr/>
          </p:nvSpPr>
          <p:spPr>
            <a:xfrm>
              <a:off x="6681750" y="2822975"/>
              <a:ext cx="41325" cy="90175"/>
            </a:xfrm>
            <a:custGeom>
              <a:rect b="b" l="l" r="r" t="t"/>
              <a:pathLst>
                <a:path extrusionOk="0" h="3607" w="1653">
                  <a:moveTo>
                    <a:pt x="1" y="1"/>
                  </a:moveTo>
                  <a:cubicBezTo>
                    <a:pt x="94" y="1955"/>
                    <a:pt x="978" y="3025"/>
                    <a:pt x="1653" y="3607"/>
                  </a:cubicBezTo>
                  <a:lnTo>
                    <a:pt x="1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0"/>
            <p:cNvSpPr/>
            <p:nvPr/>
          </p:nvSpPr>
          <p:spPr>
            <a:xfrm>
              <a:off x="6742250" y="2822975"/>
              <a:ext cx="41325" cy="90175"/>
            </a:xfrm>
            <a:custGeom>
              <a:rect b="b" l="l" r="r" t="t"/>
              <a:pathLst>
                <a:path extrusionOk="0" h="3607" w="1653">
                  <a:moveTo>
                    <a:pt x="0" y="1"/>
                  </a:moveTo>
                  <a:lnTo>
                    <a:pt x="0" y="3607"/>
                  </a:lnTo>
                  <a:cubicBezTo>
                    <a:pt x="186" y="3490"/>
                    <a:pt x="396" y="3304"/>
                    <a:pt x="489" y="3118"/>
                  </a:cubicBezTo>
                  <a:cubicBezTo>
                    <a:pt x="1163" y="2234"/>
                    <a:pt x="1559" y="1164"/>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0"/>
            <p:cNvSpPr/>
            <p:nvPr/>
          </p:nvSpPr>
          <p:spPr>
            <a:xfrm>
              <a:off x="6742250" y="2709575"/>
              <a:ext cx="41325" cy="91925"/>
            </a:xfrm>
            <a:custGeom>
              <a:rect b="b" l="l" r="r" t="t"/>
              <a:pathLst>
                <a:path extrusionOk="0" h="3677" w="1653">
                  <a:moveTo>
                    <a:pt x="0" y="1"/>
                  </a:moveTo>
                  <a:lnTo>
                    <a:pt x="0" y="3676"/>
                  </a:lnTo>
                  <a:lnTo>
                    <a:pt x="1652" y="3676"/>
                  </a:lnTo>
                  <a:cubicBezTo>
                    <a:pt x="1466" y="1745"/>
                    <a:pt x="582" y="58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0"/>
            <p:cNvSpPr/>
            <p:nvPr/>
          </p:nvSpPr>
          <p:spPr>
            <a:xfrm>
              <a:off x="6621275" y="2704350"/>
              <a:ext cx="77375" cy="97150"/>
            </a:xfrm>
            <a:custGeom>
              <a:rect b="b" l="l" r="r" t="t"/>
              <a:pathLst>
                <a:path extrusionOk="0" h="3886" w="3095">
                  <a:moveTo>
                    <a:pt x="3095" y="0"/>
                  </a:moveTo>
                  <a:lnTo>
                    <a:pt x="3095" y="0"/>
                  </a:lnTo>
                  <a:cubicBezTo>
                    <a:pt x="1350" y="582"/>
                    <a:pt x="187" y="2140"/>
                    <a:pt x="0" y="3885"/>
                  </a:cubicBezTo>
                  <a:lnTo>
                    <a:pt x="1536" y="3885"/>
                  </a:lnTo>
                  <a:cubicBezTo>
                    <a:pt x="1652" y="2140"/>
                    <a:pt x="2327" y="977"/>
                    <a:pt x="2908" y="303"/>
                  </a:cubicBezTo>
                  <a:cubicBezTo>
                    <a:pt x="2908" y="210"/>
                    <a:pt x="3001" y="93"/>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0"/>
            <p:cNvSpPr/>
            <p:nvPr/>
          </p:nvSpPr>
          <p:spPr>
            <a:xfrm>
              <a:off x="6621275" y="2822975"/>
              <a:ext cx="77375" cy="94825"/>
            </a:xfrm>
            <a:custGeom>
              <a:rect b="b" l="l" r="r" t="t"/>
              <a:pathLst>
                <a:path extrusionOk="0" h="3793" w="3095">
                  <a:moveTo>
                    <a:pt x="0" y="1"/>
                  </a:moveTo>
                  <a:cubicBezTo>
                    <a:pt x="183" y="1717"/>
                    <a:pt x="1312" y="3253"/>
                    <a:pt x="3009" y="3768"/>
                  </a:cubicBezTo>
                  <a:lnTo>
                    <a:pt x="3009" y="3768"/>
                  </a:lnTo>
                  <a:cubicBezTo>
                    <a:pt x="2952" y="3734"/>
                    <a:pt x="2908" y="3671"/>
                    <a:pt x="2908" y="3607"/>
                  </a:cubicBezTo>
                  <a:cubicBezTo>
                    <a:pt x="2327" y="2909"/>
                    <a:pt x="1652" y="1746"/>
                    <a:pt x="1536" y="1"/>
                  </a:cubicBezTo>
                  <a:close/>
                  <a:moveTo>
                    <a:pt x="3009" y="3768"/>
                  </a:moveTo>
                  <a:cubicBezTo>
                    <a:pt x="3036" y="3784"/>
                    <a:pt x="3065" y="3793"/>
                    <a:pt x="3095" y="3793"/>
                  </a:cubicBezTo>
                  <a:cubicBezTo>
                    <a:pt x="3066" y="3785"/>
                    <a:pt x="3038" y="3777"/>
                    <a:pt x="3009" y="376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0"/>
            <p:cNvSpPr/>
            <p:nvPr/>
          </p:nvSpPr>
          <p:spPr>
            <a:xfrm>
              <a:off x="6766675" y="2822975"/>
              <a:ext cx="77375" cy="94825"/>
            </a:xfrm>
            <a:custGeom>
              <a:rect b="b" l="l" r="r" t="t"/>
              <a:pathLst>
                <a:path extrusionOk="0" h="3793" w="3095">
                  <a:moveTo>
                    <a:pt x="1443" y="1"/>
                  </a:moveTo>
                  <a:cubicBezTo>
                    <a:pt x="1350" y="1746"/>
                    <a:pt x="675" y="2909"/>
                    <a:pt x="186" y="3607"/>
                  </a:cubicBezTo>
                  <a:cubicBezTo>
                    <a:pt x="118" y="3676"/>
                    <a:pt x="100" y="3744"/>
                    <a:pt x="58" y="3776"/>
                  </a:cubicBezTo>
                  <a:lnTo>
                    <a:pt x="58" y="3776"/>
                  </a:lnTo>
                  <a:cubicBezTo>
                    <a:pt x="1681" y="3268"/>
                    <a:pt x="2911" y="1725"/>
                    <a:pt x="3094" y="1"/>
                  </a:cubicBezTo>
                  <a:close/>
                  <a:moveTo>
                    <a:pt x="58" y="3776"/>
                  </a:moveTo>
                  <a:lnTo>
                    <a:pt x="58" y="3776"/>
                  </a:lnTo>
                  <a:cubicBezTo>
                    <a:pt x="39" y="3781"/>
                    <a:pt x="19" y="3787"/>
                    <a:pt x="0" y="3793"/>
                  </a:cubicBezTo>
                  <a:cubicBezTo>
                    <a:pt x="25" y="3793"/>
                    <a:pt x="43" y="3787"/>
                    <a:pt x="58" y="37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6" name="Google Shape;3546;p80"/>
          <p:cNvGrpSpPr/>
          <p:nvPr/>
        </p:nvGrpSpPr>
        <p:grpSpPr>
          <a:xfrm>
            <a:off x="5595987" y="2979614"/>
            <a:ext cx="376300" cy="290386"/>
            <a:chOff x="5801800" y="2658400"/>
            <a:chExt cx="348975" cy="269300"/>
          </a:xfrm>
        </p:grpSpPr>
        <p:sp>
          <p:nvSpPr>
            <p:cNvPr id="3547" name="Google Shape;3547;p80"/>
            <p:cNvSpPr/>
            <p:nvPr/>
          </p:nvSpPr>
          <p:spPr>
            <a:xfrm>
              <a:off x="5898925" y="2822975"/>
              <a:ext cx="39000" cy="61100"/>
            </a:xfrm>
            <a:custGeom>
              <a:rect b="b" l="l" r="r" t="t"/>
              <a:pathLst>
                <a:path extrusionOk="0" h="2444" w="1560">
                  <a:moveTo>
                    <a:pt x="1559" y="1"/>
                  </a:moveTo>
                  <a:lnTo>
                    <a:pt x="1" y="1955"/>
                  </a:lnTo>
                  <a:lnTo>
                    <a:pt x="582" y="2444"/>
                  </a:lnTo>
                  <a:lnTo>
                    <a:pt x="15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0"/>
            <p:cNvSpPr/>
            <p:nvPr/>
          </p:nvSpPr>
          <p:spPr>
            <a:xfrm>
              <a:off x="5932675" y="2784600"/>
              <a:ext cx="87250" cy="106450"/>
            </a:xfrm>
            <a:custGeom>
              <a:rect b="b" l="l" r="r" t="t"/>
              <a:pathLst>
                <a:path extrusionOk="0" h="4258" w="3490">
                  <a:moveTo>
                    <a:pt x="1745" y="1"/>
                  </a:moveTo>
                  <a:lnTo>
                    <a:pt x="0" y="4258"/>
                  </a:lnTo>
                  <a:lnTo>
                    <a:pt x="3490" y="4258"/>
                  </a:lnTo>
                  <a:lnTo>
                    <a:pt x="17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0"/>
            <p:cNvSpPr/>
            <p:nvPr/>
          </p:nvSpPr>
          <p:spPr>
            <a:xfrm>
              <a:off x="6012925" y="2840425"/>
              <a:ext cx="39000" cy="60525"/>
            </a:xfrm>
            <a:custGeom>
              <a:rect b="b" l="l" r="r" t="t"/>
              <a:pathLst>
                <a:path extrusionOk="0" h="2421" w="1560">
                  <a:moveTo>
                    <a:pt x="0" y="1"/>
                  </a:moveTo>
                  <a:lnTo>
                    <a:pt x="1071" y="2420"/>
                  </a:lnTo>
                  <a:lnTo>
                    <a:pt x="1559" y="193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0"/>
            <p:cNvSpPr/>
            <p:nvPr/>
          </p:nvSpPr>
          <p:spPr>
            <a:xfrm>
              <a:off x="5801800" y="2658400"/>
              <a:ext cx="348975" cy="269300"/>
            </a:xfrm>
            <a:custGeom>
              <a:rect b="b" l="l" r="r" t="t"/>
              <a:pathLst>
                <a:path extrusionOk="0" h="10772" w="13959">
                  <a:moveTo>
                    <a:pt x="7561" y="2327"/>
                  </a:moveTo>
                  <a:lnTo>
                    <a:pt x="7561" y="3211"/>
                  </a:lnTo>
                  <a:lnTo>
                    <a:pt x="6398" y="3211"/>
                  </a:lnTo>
                  <a:lnTo>
                    <a:pt x="6398" y="2327"/>
                  </a:lnTo>
                  <a:close/>
                  <a:moveTo>
                    <a:pt x="6980" y="3978"/>
                  </a:moveTo>
                  <a:lnTo>
                    <a:pt x="11167" y="9213"/>
                  </a:lnTo>
                  <a:lnTo>
                    <a:pt x="10376" y="9980"/>
                  </a:lnTo>
                  <a:lnTo>
                    <a:pt x="3607" y="9980"/>
                  </a:lnTo>
                  <a:lnTo>
                    <a:pt x="2816" y="9213"/>
                  </a:lnTo>
                  <a:lnTo>
                    <a:pt x="6980" y="3978"/>
                  </a:lnTo>
                  <a:close/>
                  <a:moveTo>
                    <a:pt x="6980" y="0"/>
                  </a:moveTo>
                  <a:lnTo>
                    <a:pt x="1373" y="9980"/>
                  </a:lnTo>
                  <a:lnTo>
                    <a:pt x="1" y="9980"/>
                  </a:lnTo>
                  <a:lnTo>
                    <a:pt x="1" y="10771"/>
                  </a:lnTo>
                  <a:lnTo>
                    <a:pt x="13959" y="10771"/>
                  </a:lnTo>
                  <a:lnTo>
                    <a:pt x="13959" y="9980"/>
                  </a:lnTo>
                  <a:lnTo>
                    <a:pt x="12517" y="9980"/>
                  </a:lnTo>
                  <a:lnTo>
                    <a:pt x="69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80"/>
          <p:cNvGrpSpPr/>
          <p:nvPr/>
        </p:nvGrpSpPr>
        <p:grpSpPr>
          <a:xfrm>
            <a:off x="4782166" y="3001880"/>
            <a:ext cx="376300" cy="245852"/>
            <a:chOff x="5045725" y="2660725"/>
            <a:chExt cx="348975" cy="228000"/>
          </a:xfrm>
        </p:grpSpPr>
        <p:sp>
          <p:nvSpPr>
            <p:cNvPr id="3552" name="Google Shape;3552;p80"/>
            <p:cNvSpPr/>
            <p:nvPr/>
          </p:nvSpPr>
          <p:spPr>
            <a:xfrm>
              <a:off x="5045725" y="2660725"/>
              <a:ext cx="165200" cy="228000"/>
            </a:xfrm>
            <a:custGeom>
              <a:rect b="b" l="l" r="r" t="t"/>
              <a:pathLst>
                <a:path extrusionOk="0" h="9120" w="6608">
                  <a:moveTo>
                    <a:pt x="3025" y="1257"/>
                  </a:moveTo>
                  <a:lnTo>
                    <a:pt x="3025" y="2141"/>
                  </a:lnTo>
                  <a:lnTo>
                    <a:pt x="1280" y="2141"/>
                  </a:lnTo>
                  <a:lnTo>
                    <a:pt x="1280" y="1257"/>
                  </a:lnTo>
                  <a:close/>
                  <a:moveTo>
                    <a:pt x="4770" y="2908"/>
                  </a:moveTo>
                  <a:lnTo>
                    <a:pt x="4770" y="3699"/>
                  </a:lnTo>
                  <a:lnTo>
                    <a:pt x="1280" y="3699"/>
                  </a:lnTo>
                  <a:lnTo>
                    <a:pt x="1280" y="2908"/>
                  </a:lnTo>
                  <a:close/>
                  <a:moveTo>
                    <a:pt x="4770" y="4467"/>
                  </a:moveTo>
                  <a:lnTo>
                    <a:pt x="4770" y="5328"/>
                  </a:lnTo>
                  <a:lnTo>
                    <a:pt x="1280" y="5328"/>
                  </a:lnTo>
                  <a:lnTo>
                    <a:pt x="1280" y="4467"/>
                  </a:lnTo>
                  <a:close/>
                  <a:moveTo>
                    <a:pt x="1" y="0"/>
                  </a:moveTo>
                  <a:lnTo>
                    <a:pt x="1" y="9120"/>
                  </a:lnTo>
                  <a:lnTo>
                    <a:pt x="6608" y="9120"/>
                  </a:lnTo>
                  <a:lnTo>
                    <a:pt x="6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0"/>
            <p:cNvSpPr/>
            <p:nvPr/>
          </p:nvSpPr>
          <p:spPr>
            <a:xfrm>
              <a:off x="5230100" y="2660725"/>
              <a:ext cx="164600" cy="228000"/>
            </a:xfrm>
            <a:custGeom>
              <a:rect b="b" l="l" r="r" t="t"/>
              <a:pathLst>
                <a:path extrusionOk="0" h="9120" w="6584">
                  <a:moveTo>
                    <a:pt x="5235" y="1257"/>
                  </a:moveTo>
                  <a:lnTo>
                    <a:pt x="5235" y="4746"/>
                  </a:lnTo>
                  <a:lnTo>
                    <a:pt x="1838" y="4746"/>
                  </a:lnTo>
                  <a:lnTo>
                    <a:pt x="1838" y="1257"/>
                  </a:lnTo>
                  <a:close/>
                  <a:moveTo>
                    <a:pt x="5328" y="5537"/>
                  </a:moveTo>
                  <a:lnTo>
                    <a:pt x="5328" y="6305"/>
                  </a:lnTo>
                  <a:lnTo>
                    <a:pt x="1838" y="6305"/>
                  </a:lnTo>
                  <a:lnTo>
                    <a:pt x="1838" y="5537"/>
                  </a:lnTo>
                  <a:close/>
                  <a:moveTo>
                    <a:pt x="5328" y="7073"/>
                  </a:moveTo>
                  <a:lnTo>
                    <a:pt x="5328" y="7957"/>
                  </a:lnTo>
                  <a:lnTo>
                    <a:pt x="1838" y="7957"/>
                  </a:lnTo>
                  <a:lnTo>
                    <a:pt x="1838" y="7073"/>
                  </a:lnTo>
                  <a:close/>
                  <a:moveTo>
                    <a:pt x="0" y="0"/>
                  </a:moveTo>
                  <a:lnTo>
                    <a:pt x="0" y="9120"/>
                  </a:lnTo>
                  <a:lnTo>
                    <a:pt x="6584" y="9120"/>
                  </a:lnTo>
                  <a:lnTo>
                    <a:pt x="6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80"/>
          <p:cNvGrpSpPr/>
          <p:nvPr/>
        </p:nvGrpSpPr>
        <p:grpSpPr>
          <a:xfrm>
            <a:off x="3165057" y="2936657"/>
            <a:ext cx="347482" cy="376300"/>
            <a:chOff x="3536475" y="2619425"/>
            <a:chExt cx="322250" cy="348975"/>
          </a:xfrm>
        </p:grpSpPr>
        <p:sp>
          <p:nvSpPr>
            <p:cNvPr id="3555" name="Google Shape;3555;p80"/>
            <p:cNvSpPr/>
            <p:nvPr/>
          </p:nvSpPr>
          <p:spPr>
            <a:xfrm>
              <a:off x="3536475" y="2619425"/>
              <a:ext cx="147750" cy="65750"/>
            </a:xfrm>
            <a:custGeom>
              <a:rect b="b" l="l" r="r" t="t"/>
              <a:pathLst>
                <a:path extrusionOk="0" h="2630" w="5910">
                  <a:moveTo>
                    <a:pt x="3002" y="1"/>
                  </a:moveTo>
                  <a:cubicBezTo>
                    <a:pt x="1443" y="1"/>
                    <a:pt x="187" y="1071"/>
                    <a:pt x="1" y="2629"/>
                  </a:cubicBezTo>
                  <a:lnTo>
                    <a:pt x="1443" y="2629"/>
                  </a:lnTo>
                  <a:cubicBezTo>
                    <a:pt x="2118" y="1955"/>
                    <a:pt x="3095" y="1559"/>
                    <a:pt x="4072" y="1559"/>
                  </a:cubicBezTo>
                  <a:cubicBezTo>
                    <a:pt x="4747" y="1559"/>
                    <a:pt x="5328" y="1745"/>
                    <a:pt x="5910" y="2048"/>
                  </a:cubicBezTo>
                  <a:cubicBezTo>
                    <a:pt x="5514" y="885"/>
                    <a:pt x="4351" y="1"/>
                    <a:pt x="3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0"/>
            <p:cNvSpPr/>
            <p:nvPr/>
          </p:nvSpPr>
          <p:spPr>
            <a:xfrm>
              <a:off x="3560325" y="2680500"/>
              <a:ext cx="123900" cy="121000"/>
            </a:xfrm>
            <a:custGeom>
              <a:rect b="b" l="l" r="r" t="t"/>
              <a:pathLst>
                <a:path extrusionOk="0" h="4840" w="4956">
                  <a:moveTo>
                    <a:pt x="3118" y="0"/>
                  </a:moveTo>
                  <a:cubicBezTo>
                    <a:pt x="2234" y="0"/>
                    <a:pt x="1466" y="279"/>
                    <a:pt x="978" y="861"/>
                  </a:cubicBezTo>
                  <a:cubicBezTo>
                    <a:pt x="396" y="1443"/>
                    <a:pt x="1" y="2210"/>
                    <a:pt x="1" y="3001"/>
                  </a:cubicBezTo>
                  <a:cubicBezTo>
                    <a:pt x="1" y="3676"/>
                    <a:pt x="303" y="4258"/>
                    <a:pt x="675" y="4839"/>
                  </a:cubicBezTo>
                  <a:lnTo>
                    <a:pt x="4956" y="582"/>
                  </a:lnTo>
                  <a:cubicBezTo>
                    <a:pt x="4374" y="186"/>
                    <a:pt x="3793" y="0"/>
                    <a:pt x="3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0"/>
            <p:cNvSpPr/>
            <p:nvPr/>
          </p:nvSpPr>
          <p:spPr>
            <a:xfrm>
              <a:off x="3676650" y="2917775"/>
              <a:ext cx="43650" cy="50625"/>
            </a:xfrm>
            <a:custGeom>
              <a:rect b="b" l="l" r="r" t="t"/>
              <a:pathLst>
                <a:path extrusionOk="0" h="2025" w="1746">
                  <a:moveTo>
                    <a:pt x="0" y="1"/>
                  </a:moveTo>
                  <a:lnTo>
                    <a:pt x="0" y="2025"/>
                  </a:lnTo>
                  <a:lnTo>
                    <a:pt x="1745" y="2025"/>
                  </a:lnTo>
                  <a:lnTo>
                    <a:pt x="1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0"/>
            <p:cNvSpPr/>
            <p:nvPr/>
          </p:nvSpPr>
          <p:spPr>
            <a:xfrm>
              <a:off x="3678975" y="2847400"/>
              <a:ext cx="39000" cy="51225"/>
            </a:xfrm>
            <a:custGeom>
              <a:rect b="b" l="l" r="r" t="t"/>
              <a:pathLst>
                <a:path extrusionOk="0" h="2049" w="1560">
                  <a:moveTo>
                    <a:pt x="1" y="1"/>
                  </a:moveTo>
                  <a:lnTo>
                    <a:pt x="1" y="2048"/>
                  </a:lnTo>
                  <a:lnTo>
                    <a:pt x="1559" y="2048"/>
                  </a:lnTo>
                  <a:lnTo>
                    <a:pt x="14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0"/>
            <p:cNvSpPr/>
            <p:nvPr/>
          </p:nvSpPr>
          <p:spPr>
            <a:xfrm>
              <a:off x="3681875" y="2777050"/>
              <a:ext cx="33775" cy="51200"/>
            </a:xfrm>
            <a:custGeom>
              <a:rect b="b" l="l" r="r" t="t"/>
              <a:pathLst>
                <a:path extrusionOk="0" h="2048" w="1351">
                  <a:moveTo>
                    <a:pt x="1" y="0"/>
                  </a:moveTo>
                  <a:lnTo>
                    <a:pt x="1" y="2047"/>
                  </a:lnTo>
                  <a:lnTo>
                    <a:pt x="1350" y="2047"/>
                  </a:lnTo>
                  <a:lnTo>
                    <a:pt x="12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0"/>
            <p:cNvSpPr/>
            <p:nvPr/>
          </p:nvSpPr>
          <p:spPr>
            <a:xfrm>
              <a:off x="3684200" y="2709575"/>
              <a:ext cx="29125" cy="48300"/>
            </a:xfrm>
            <a:custGeom>
              <a:rect b="b" l="l" r="r" t="t"/>
              <a:pathLst>
                <a:path extrusionOk="0" h="1932" w="1165">
                  <a:moveTo>
                    <a:pt x="583" y="1"/>
                  </a:moveTo>
                  <a:lnTo>
                    <a:pt x="1" y="582"/>
                  </a:lnTo>
                  <a:lnTo>
                    <a:pt x="1" y="1931"/>
                  </a:lnTo>
                  <a:lnTo>
                    <a:pt x="1164" y="1931"/>
                  </a:lnTo>
                  <a:lnTo>
                    <a:pt x="1164" y="582"/>
                  </a:lnTo>
                  <a:lnTo>
                    <a:pt x="5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0"/>
            <p:cNvSpPr/>
            <p:nvPr/>
          </p:nvSpPr>
          <p:spPr>
            <a:xfrm>
              <a:off x="3713300" y="2680500"/>
              <a:ext cx="120975" cy="121000"/>
            </a:xfrm>
            <a:custGeom>
              <a:rect b="b" l="l" r="r" t="t"/>
              <a:pathLst>
                <a:path extrusionOk="0" h="4840" w="4839">
                  <a:moveTo>
                    <a:pt x="1838" y="0"/>
                  </a:moveTo>
                  <a:cubicBezTo>
                    <a:pt x="1163" y="0"/>
                    <a:pt x="489" y="186"/>
                    <a:pt x="0" y="582"/>
                  </a:cubicBezTo>
                  <a:lnTo>
                    <a:pt x="4257" y="4839"/>
                  </a:lnTo>
                  <a:cubicBezTo>
                    <a:pt x="4653" y="4258"/>
                    <a:pt x="4839" y="3676"/>
                    <a:pt x="4839" y="3001"/>
                  </a:cubicBezTo>
                  <a:cubicBezTo>
                    <a:pt x="4839" y="2210"/>
                    <a:pt x="4560" y="1443"/>
                    <a:pt x="3978" y="861"/>
                  </a:cubicBezTo>
                  <a:cubicBezTo>
                    <a:pt x="3397" y="279"/>
                    <a:pt x="2606" y="0"/>
                    <a:pt x="18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0"/>
            <p:cNvSpPr/>
            <p:nvPr/>
          </p:nvSpPr>
          <p:spPr>
            <a:xfrm>
              <a:off x="3713300" y="2619425"/>
              <a:ext cx="145425" cy="65750"/>
            </a:xfrm>
            <a:custGeom>
              <a:rect b="b" l="l" r="r" t="t"/>
              <a:pathLst>
                <a:path extrusionOk="0" h="2630" w="5817">
                  <a:moveTo>
                    <a:pt x="2815" y="1"/>
                  </a:moveTo>
                  <a:cubicBezTo>
                    <a:pt x="1442" y="1"/>
                    <a:pt x="372" y="885"/>
                    <a:pt x="0" y="2048"/>
                  </a:cubicBezTo>
                  <a:cubicBezTo>
                    <a:pt x="489" y="1745"/>
                    <a:pt x="1163" y="1559"/>
                    <a:pt x="1838" y="1559"/>
                  </a:cubicBezTo>
                  <a:cubicBezTo>
                    <a:pt x="2815" y="1559"/>
                    <a:pt x="3676" y="1955"/>
                    <a:pt x="4444" y="2629"/>
                  </a:cubicBezTo>
                  <a:lnTo>
                    <a:pt x="5816" y="2629"/>
                  </a:lnTo>
                  <a:cubicBezTo>
                    <a:pt x="5607" y="1071"/>
                    <a:pt x="4350" y="1"/>
                    <a:pt x="28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80"/>
          <p:cNvGrpSpPr/>
          <p:nvPr/>
        </p:nvGrpSpPr>
        <p:grpSpPr>
          <a:xfrm>
            <a:off x="2378329" y="2936657"/>
            <a:ext cx="311090" cy="376300"/>
            <a:chOff x="2816475" y="2619425"/>
            <a:chExt cx="288500" cy="348975"/>
          </a:xfrm>
        </p:grpSpPr>
        <p:sp>
          <p:nvSpPr>
            <p:cNvPr id="3564" name="Google Shape;3564;p80"/>
            <p:cNvSpPr/>
            <p:nvPr/>
          </p:nvSpPr>
          <p:spPr>
            <a:xfrm>
              <a:off x="2855425" y="2750275"/>
              <a:ext cx="116350" cy="109375"/>
            </a:xfrm>
            <a:custGeom>
              <a:rect b="b" l="l" r="r" t="t"/>
              <a:pathLst>
                <a:path extrusionOk="0" h="4375" w="4654">
                  <a:moveTo>
                    <a:pt x="4444" y="1"/>
                  </a:moveTo>
                  <a:lnTo>
                    <a:pt x="1" y="2141"/>
                  </a:lnTo>
                  <a:lnTo>
                    <a:pt x="1" y="2537"/>
                  </a:lnTo>
                  <a:cubicBezTo>
                    <a:pt x="1" y="3025"/>
                    <a:pt x="1" y="3700"/>
                    <a:pt x="94" y="4375"/>
                  </a:cubicBezTo>
                  <a:lnTo>
                    <a:pt x="4654" y="2141"/>
                  </a:lnTo>
                  <a:cubicBezTo>
                    <a:pt x="4654" y="1374"/>
                    <a:pt x="4561" y="699"/>
                    <a:pt x="4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0"/>
            <p:cNvSpPr/>
            <p:nvPr/>
          </p:nvSpPr>
          <p:spPr>
            <a:xfrm>
              <a:off x="2857750" y="2619425"/>
              <a:ext cx="104150" cy="159975"/>
            </a:xfrm>
            <a:custGeom>
              <a:rect b="b" l="l" r="r" t="t"/>
              <a:pathLst>
                <a:path extrusionOk="0" h="6399" w="4166">
                  <a:moveTo>
                    <a:pt x="2234" y="1"/>
                  </a:moveTo>
                  <a:cubicBezTo>
                    <a:pt x="1932" y="396"/>
                    <a:pt x="1653" y="1071"/>
                    <a:pt x="1257" y="1955"/>
                  </a:cubicBezTo>
                  <a:cubicBezTo>
                    <a:pt x="769" y="3025"/>
                    <a:pt x="187" y="4560"/>
                    <a:pt x="1" y="6398"/>
                  </a:cubicBezTo>
                  <a:lnTo>
                    <a:pt x="4165" y="4374"/>
                  </a:lnTo>
                  <a:cubicBezTo>
                    <a:pt x="3584" y="2327"/>
                    <a:pt x="2723" y="792"/>
                    <a:pt x="2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0"/>
            <p:cNvSpPr/>
            <p:nvPr/>
          </p:nvSpPr>
          <p:spPr>
            <a:xfrm>
              <a:off x="2816475" y="2619425"/>
              <a:ext cx="288500" cy="348975"/>
            </a:xfrm>
            <a:custGeom>
              <a:rect b="b" l="l" r="r" t="t"/>
              <a:pathLst>
                <a:path extrusionOk="0" h="13959" w="11540">
                  <a:moveTo>
                    <a:pt x="7561" y="1"/>
                  </a:moveTo>
                  <a:cubicBezTo>
                    <a:pt x="7166" y="489"/>
                    <a:pt x="6700" y="1559"/>
                    <a:pt x="6212" y="2816"/>
                  </a:cubicBezTo>
                  <a:cubicBezTo>
                    <a:pt x="6584" y="4188"/>
                    <a:pt x="7072" y="5933"/>
                    <a:pt x="7072" y="7771"/>
                  </a:cubicBezTo>
                  <a:cubicBezTo>
                    <a:pt x="7072" y="9515"/>
                    <a:pt x="6700" y="11353"/>
                    <a:pt x="6002" y="13191"/>
                  </a:cubicBezTo>
                  <a:lnTo>
                    <a:pt x="5142" y="13191"/>
                  </a:lnTo>
                  <a:cubicBezTo>
                    <a:pt x="5630" y="11935"/>
                    <a:pt x="6119" y="10190"/>
                    <a:pt x="6212" y="8352"/>
                  </a:cubicBezTo>
                  <a:lnTo>
                    <a:pt x="6212" y="8352"/>
                  </a:lnTo>
                  <a:lnTo>
                    <a:pt x="1838" y="10469"/>
                  </a:lnTo>
                  <a:cubicBezTo>
                    <a:pt x="2047" y="11260"/>
                    <a:pt x="2234" y="12121"/>
                    <a:pt x="2722" y="13191"/>
                  </a:cubicBezTo>
                  <a:lnTo>
                    <a:pt x="0" y="13191"/>
                  </a:lnTo>
                  <a:lnTo>
                    <a:pt x="0" y="13959"/>
                  </a:lnTo>
                  <a:lnTo>
                    <a:pt x="11539" y="13959"/>
                  </a:lnTo>
                  <a:lnTo>
                    <a:pt x="11539" y="13191"/>
                  </a:lnTo>
                  <a:lnTo>
                    <a:pt x="8724" y="13191"/>
                  </a:lnTo>
                  <a:cubicBezTo>
                    <a:pt x="9306" y="11842"/>
                    <a:pt x="9887" y="9888"/>
                    <a:pt x="9887" y="7771"/>
                  </a:cubicBezTo>
                  <a:cubicBezTo>
                    <a:pt x="9887" y="4188"/>
                    <a:pt x="8236" y="1164"/>
                    <a:pt x="7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80"/>
          <p:cNvGrpSpPr/>
          <p:nvPr/>
        </p:nvGrpSpPr>
        <p:grpSpPr>
          <a:xfrm>
            <a:off x="3982516" y="2936657"/>
            <a:ext cx="321765" cy="376300"/>
            <a:chOff x="4314075" y="2619425"/>
            <a:chExt cx="298400" cy="348975"/>
          </a:xfrm>
        </p:grpSpPr>
        <p:sp>
          <p:nvSpPr>
            <p:cNvPr id="3568" name="Google Shape;3568;p80"/>
            <p:cNvSpPr/>
            <p:nvPr/>
          </p:nvSpPr>
          <p:spPr>
            <a:xfrm>
              <a:off x="4314075" y="2658400"/>
              <a:ext cx="123900" cy="135525"/>
            </a:xfrm>
            <a:custGeom>
              <a:rect b="b" l="l" r="r" t="t"/>
              <a:pathLst>
                <a:path extrusionOk="0" h="5421" w="4956">
                  <a:moveTo>
                    <a:pt x="4956" y="0"/>
                  </a:moveTo>
                  <a:cubicBezTo>
                    <a:pt x="3793" y="186"/>
                    <a:pt x="2629" y="768"/>
                    <a:pt x="1839" y="1652"/>
                  </a:cubicBezTo>
                  <a:cubicBezTo>
                    <a:pt x="885" y="2513"/>
                    <a:pt x="187" y="3792"/>
                    <a:pt x="1" y="5049"/>
                  </a:cubicBezTo>
                  <a:cubicBezTo>
                    <a:pt x="396" y="4955"/>
                    <a:pt x="768" y="4955"/>
                    <a:pt x="1164" y="4955"/>
                  </a:cubicBezTo>
                  <a:cubicBezTo>
                    <a:pt x="1839" y="4955"/>
                    <a:pt x="2513" y="5142"/>
                    <a:pt x="3211" y="5421"/>
                  </a:cubicBezTo>
                  <a:cubicBezTo>
                    <a:pt x="3304" y="2629"/>
                    <a:pt x="4165" y="884"/>
                    <a:pt x="49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0"/>
            <p:cNvSpPr/>
            <p:nvPr/>
          </p:nvSpPr>
          <p:spPr>
            <a:xfrm>
              <a:off x="4413525" y="2658400"/>
              <a:ext cx="99475" cy="135525"/>
            </a:xfrm>
            <a:custGeom>
              <a:rect b="b" l="l" r="r" t="t"/>
              <a:pathLst>
                <a:path extrusionOk="0" h="5421" w="3979">
                  <a:moveTo>
                    <a:pt x="2025" y="0"/>
                  </a:moveTo>
                  <a:cubicBezTo>
                    <a:pt x="1746" y="303"/>
                    <a:pt x="1443" y="675"/>
                    <a:pt x="1164" y="1163"/>
                  </a:cubicBezTo>
                  <a:cubicBezTo>
                    <a:pt x="396" y="2513"/>
                    <a:pt x="94" y="4164"/>
                    <a:pt x="1" y="5421"/>
                  </a:cubicBezTo>
                  <a:cubicBezTo>
                    <a:pt x="582" y="5049"/>
                    <a:pt x="1257" y="4955"/>
                    <a:pt x="2025" y="4955"/>
                  </a:cubicBezTo>
                  <a:cubicBezTo>
                    <a:pt x="2723" y="4955"/>
                    <a:pt x="3397" y="5049"/>
                    <a:pt x="3979" y="5421"/>
                  </a:cubicBezTo>
                  <a:cubicBezTo>
                    <a:pt x="3770" y="2048"/>
                    <a:pt x="2513" y="489"/>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0"/>
            <p:cNvSpPr/>
            <p:nvPr/>
          </p:nvSpPr>
          <p:spPr>
            <a:xfrm>
              <a:off x="4490875" y="2658400"/>
              <a:ext cx="121600" cy="135525"/>
            </a:xfrm>
            <a:custGeom>
              <a:rect b="b" l="l" r="r" t="t"/>
              <a:pathLst>
                <a:path extrusionOk="0" h="5421" w="4864">
                  <a:moveTo>
                    <a:pt x="1" y="0"/>
                  </a:moveTo>
                  <a:lnTo>
                    <a:pt x="1" y="0"/>
                  </a:lnTo>
                  <a:cubicBezTo>
                    <a:pt x="676" y="884"/>
                    <a:pt x="1560" y="2629"/>
                    <a:pt x="1746" y="5421"/>
                  </a:cubicBezTo>
                  <a:cubicBezTo>
                    <a:pt x="2327" y="5142"/>
                    <a:pt x="3002" y="4955"/>
                    <a:pt x="3793" y="4955"/>
                  </a:cubicBezTo>
                  <a:cubicBezTo>
                    <a:pt x="4165" y="4955"/>
                    <a:pt x="4561" y="4955"/>
                    <a:pt x="4863" y="5049"/>
                  </a:cubicBezTo>
                  <a:cubicBezTo>
                    <a:pt x="4654" y="3792"/>
                    <a:pt x="4072" y="2513"/>
                    <a:pt x="3118" y="1652"/>
                  </a:cubicBezTo>
                  <a:cubicBezTo>
                    <a:pt x="2234" y="768"/>
                    <a:pt x="1164" y="18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0"/>
            <p:cNvSpPr/>
            <p:nvPr/>
          </p:nvSpPr>
          <p:spPr>
            <a:xfrm>
              <a:off x="4454825" y="2619425"/>
              <a:ext cx="19225" cy="17475"/>
            </a:xfrm>
            <a:custGeom>
              <a:rect b="b" l="l" r="r" t="t"/>
              <a:pathLst>
                <a:path extrusionOk="0" h="699" w="769">
                  <a:moveTo>
                    <a:pt x="1" y="1"/>
                  </a:moveTo>
                  <a:lnTo>
                    <a:pt x="1" y="699"/>
                  </a:lnTo>
                  <a:lnTo>
                    <a:pt x="768" y="699"/>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0"/>
            <p:cNvSpPr/>
            <p:nvPr/>
          </p:nvSpPr>
          <p:spPr>
            <a:xfrm>
              <a:off x="4454825" y="2803800"/>
              <a:ext cx="19225" cy="164600"/>
            </a:xfrm>
            <a:custGeom>
              <a:rect b="b" l="l" r="r" t="t"/>
              <a:pathLst>
                <a:path extrusionOk="0" h="6584" w="769">
                  <a:moveTo>
                    <a:pt x="1" y="0"/>
                  </a:moveTo>
                  <a:lnTo>
                    <a:pt x="1" y="6584"/>
                  </a:lnTo>
                  <a:lnTo>
                    <a:pt x="768" y="6584"/>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3" name="Google Shape;3573;p80"/>
          <p:cNvGrpSpPr/>
          <p:nvPr/>
        </p:nvGrpSpPr>
        <p:grpSpPr>
          <a:xfrm>
            <a:off x="1540800" y="3034796"/>
            <a:ext cx="376300" cy="180022"/>
            <a:chOff x="2031325" y="2709575"/>
            <a:chExt cx="348975" cy="166950"/>
          </a:xfrm>
        </p:grpSpPr>
        <p:sp>
          <p:nvSpPr>
            <p:cNvPr id="3574" name="Google Shape;3574;p80"/>
            <p:cNvSpPr/>
            <p:nvPr/>
          </p:nvSpPr>
          <p:spPr>
            <a:xfrm>
              <a:off x="2077250" y="2709575"/>
              <a:ext cx="257100" cy="118675"/>
            </a:xfrm>
            <a:custGeom>
              <a:rect b="b" l="l" r="r" t="t"/>
              <a:pathLst>
                <a:path extrusionOk="0" h="4747" w="10284">
                  <a:moveTo>
                    <a:pt x="2141" y="861"/>
                  </a:moveTo>
                  <a:lnTo>
                    <a:pt x="2630" y="1536"/>
                  </a:lnTo>
                  <a:lnTo>
                    <a:pt x="1746" y="2024"/>
                  </a:lnTo>
                  <a:lnTo>
                    <a:pt x="1373" y="1350"/>
                  </a:lnTo>
                  <a:lnTo>
                    <a:pt x="2141" y="861"/>
                  </a:lnTo>
                  <a:close/>
                  <a:moveTo>
                    <a:pt x="8050" y="861"/>
                  </a:moveTo>
                  <a:lnTo>
                    <a:pt x="8818" y="1350"/>
                  </a:lnTo>
                  <a:lnTo>
                    <a:pt x="8446" y="2024"/>
                  </a:lnTo>
                  <a:lnTo>
                    <a:pt x="7655" y="1536"/>
                  </a:lnTo>
                  <a:lnTo>
                    <a:pt x="8050" y="861"/>
                  </a:lnTo>
                  <a:close/>
                  <a:moveTo>
                    <a:pt x="3211" y="2117"/>
                  </a:moveTo>
                  <a:lnTo>
                    <a:pt x="3886" y="2606"/>
                  </a:lnTo>
                  <a:lnTo>
                    <a:pt x="3397" y="3374"/>
                  </a:lnTo>
                  <a:lnTo>
                    <a:pt x="2723" y="3002"/>
                  </a:lnTo>
                  <a:lnTo>
                    <a:pt x="3211" y="2117"/>
                  </a:lnTo>
                  <a:close/>
                  <a:moveTo>
                    <a:pt x="7073" y="2117"/>
                  </a:moveTo>
                  <a:lnTo>
                    <a:pt x="7562" y="3002"/>
                  </a:lnTo>
                  <a:lnTo>
                    <a:pt x="6794" y="3374"/>
                  </a:lnTo>
                  <a:lnTo>
                    <a:pt x="6305" y="2606"/>
                  </a:lnTo>
                  <a:lnTo>
                    <a:pt x="7073" y="2117"/>
                  </a:lnTo>
                  <a:close/>
                  <a:moveTo>
                    <a:pt x="5538" y="2792"/>
                  </a:moveTo>
                  <a:lnTo>
                    <a:pt x="5538" y="3676"/>
                  </a:lnTo>
                  <a:lnTo>
                    <a:pt x="4747" y="3676"/>
                  </a:lnTo>
                  <a:lnTo>
                    <a:pt x="4747" y="2792"/>
                  </a:lnTo>
                  <a:close/>
                  <a:moveTo>
                    <a:pt x="1" y="1"/>
                  </a:moveTo>
                  <a:cubicBezTo>
                    <a:pt x="210" y="2699"/>
                    <a:pt x="2420" y="4746"/>
                    <a:pt x="5142" y="4746"/>
                  </a:cubicBezTo>
                  <a:cubicBezTo>
                    <a:pt x="7864" y="4746"/>
                    <a:pt x="10097" y="2699"/>
                    <a:pt x="10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0"/>
            <p:cNvSpPr/>
            <p:nvPr/>
          </p:nvSpPr>
          <p:spPr>
            <a:xfrm>
              <a:off x="2031325" y="2709575"/>
              <a:ext cx="348975" cy="166950"/>
            </a:xfrm>
            <a:custGeom>
              <a:rect b="b" l="l" r="r" t="t"/>
              <a:pathLst>
                <a:path extrusionOk="0" h="6678" w="13959">
                  <a:moveTo>
                    <a:pt x="0" y="1"/>
                  </a:moveTo>
                  <a:cubicBezTo>
                    <a:pt x="93" y="1745"/>
                    <a:pt x="768" y="3374"/>
                    <a:pt x="2047" y="4537"/>
                  </a:cubicBezTo>
                  <a:cubicBezTo>
                    <a:pt x="3303" y="5909"/>
                    <a:pt x="5048" y="6677"/>
                    <a:pt x="6979" y="6677"/>
                  </a:cubicBezTo>
                  <a:cubicBezTo>
                    <a:pt x="8817" y="6677"/>
                    <a:pt x="10562" y="5909"/>
                    <a:pt x="11934" y="4537"/>
                  </a:cubicBezTo>
                  <a:cubicBezTo>
                    <a:pt x="13191" y="3374"/>
                    <a:pt x="13865" y="1745"/>
                    <a:pt x="13958" y="1"/>
                  </a:cubicBezTo>
                  <a:lnTo>
                    <a:pt x="12888" y="1"/>
                  </a:lnTo>
                  <a:cubicBezTo>
                    <a:pt x="12795" y="1443"/>
                    <a:pt x="12214" y="2792"/>
                    <a:pt x="11143" y="3862"/>
                  </a:cubicBezTo>
                  <a:cubicBezTo>
                    <a:pt x="10073" y="4932"/>
                    <a:pt x="8538" y="5607"/>
                    <a:pt x="6979" y="5607"/>
                  </a:cubicBezTo>
                  <a:cubicBezTo>
                    <a:pt x="5327" y="5607"/>
                    <a:pt x="3885" y="4932"/>
                    <a:pt x="2722" y="3862"/>
                  </a:cubicBezTo>
                  <a:cubicBezTo>
                    <a:pt x="1652" y="2792"/>
                    <a:pt x="1070" y="1443"/>
                    <a:pt x="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6" name="Google Shape;3576;p80"/>
          <p:cNvGrpSpPr/>
          <p:nvPr/>
        </p:nvGrpSpPr>
        <p:grpSpPr>
          <a:xfrm>
            <a:off x="720460" y="2969262"/>
            <a:ext cx="376300" cy="311090"/>
            <a:chOff x="1285125" y="2648500"/>
            <a:chExt cx="348975" cy="288500"/>
          </a:xfrm>
        </p:grpSpPr>
        <p:sp>
          <p:nvSpPr>
            <p:cNvPr id="3577" name="Google Shape;3577;p80"/>
            <p:cNvSpPr/>
            <p:nvPr/>
          </p:nvSpPr>
          <p:spPr>
            <a:xfrm>
              <a:off x="1285125" y="2648500"/>
              <a:ext cx="348975" cy="288500"/>
            </a:xfrm>
            <a:custGeom>
              <a:rect b="b" l="l" r="r" t="t"/>
              <a:pathLst>
                <a:path extrusionOk="0" h="11540" w="13959">
                  <a:moveTo>
                    <a:pt x="7840" y="885"/>
                  </a:moveTo>
                  <a:lnTo>
                    <a:pt x="7840" y="1373"/>
                  </a:lnTo>
                  <a:lnTo>
                    <a:pt x="6003" y="1373"/>
                  </a:lnTo>
                  <a:lnTo>
                    <a:pt x="6003" y="885"/>
                  </a:lnTo>
                  <a:close/>
                  <a:moveTo>
                    <a:pt x="10841" y="2909"/>
                  </a:moveTo>
                  <a:cubicBezTo>
                    <a:pt x="12121" y="3025"/>
                    <a:pt x="13168" y="3979"/>
                    <a:pt x="13168" y="5351"/>
                  </a:cubicBezTo>
                  <a:cubicBezTo>
                    <a:pt x="13168" y="6515"/>
                    <a:pt x="12214" y="7562"/>
                    <a:pt x="10958" y="7678"/>
                  </a:cubicBezTo>
                  <a:lnTo>
                    <a:pt x="10958" y="4863"/>
                  </a:lnTo>
                  <a:cubicBezTo>
                    <a:pt x="10841" y="5049"/>
                    <a:pt x="10748" y="5142"/>
                    <a:pt x="10562" y="5351"/>
                  </a:cubicBezTo>
                  <a:cubicBezTo>
                    <a:pt x="9981" y="6119"/>
                    <a:pt x="9004" y="6608"/>
                    <a:pt x="8050" y="6794"/>
                  </a:cubicBezTo>
                  <a:lnTo>
                    <a:pt x="8050" y="7957"/>
                  </a:lnTo>
                  <a:lnTo>
                    <a:pt x="5816" y="7957"/>
                  </a:lnTo>
                  <a:lnTo>
                    <a:pt x="5816" y="6794"/>
                  </a:lnTo>
                  <a:cubicBezTo>
                    <a:pt x="4839" y="6608"/>
                    <a:pt x="3979" y="6119"/>
                    <a:pt x="3281" y="5351"/>
                  </a:cubicBezTo>
                  <a:cubicBezTo>
                    <a:pt x="3188" y="5142"/>
                    <a:pt x="3095" y="5049"/>
                    <a:pt x="3002" y="4863"/>
                  </a:cubicBezTo>
                  <a:lnTo>
                    <a:pt x="3002" y="7678"/>
                  </a:lnTo>
                  <a:cubicBezTo>
                    <a:pt x="1745" y="7562"/>
                    <a:pt x="768" y="6515"/>
                    <a:pt x="768" y="5351"/>
                  </a:cubicBezTo>
                  <a:cubicBezTo>
                    <a:pt x="768" y="3979"/>
                    <a:pt x="1745" y="3025"/>
                    <a:pt x="3002" y="2909"/>
                  </a:cubicBezTo>
                  <a:cubicBezTo>
                    <a:pt x="3188" y="3607"/>
                    <a:pt x="3490" y="4281"/>
                    <a:pt x="3979" y="4770"/>
                  </a:cubicBezTo>
                  <a:cubicBezTo>
                    <a:pt x="4444" y="5351"/>
                    <a:pt x="5142" y="5817"/>
                    <a:pt x="5816" y="6026"/>
                  </a:cubicBezTo>
                  <a:lnTo>
                    <a:pt x="5816" y="5142"/>
                  </a:lnTo>
                  <a:lnTo>
                    <a:pt x="8050" y="5142"/>
                  </a:lnTo>
                  <a:lnTo>
                    <a:pt x="8050" y="6026"/>
                  </a:lnTo>
                  <a:cubicBezTo>
                    <a:pt x="8817" y="5817"/>
                    <a:pt x="9492" y="5351"/>
                    <a:pt x="9981" y="4770"/>
                  </a:cubicBezTo>
                  <a:cubicBezTo>
                    <a:pt x="10469" y="4281"/>
                    <a:pt x="10748" y="3607"/>
                    <a:pt x="10841" y="2909"/>
                  </a:cubicBezTo>
                  <a:close/>
                  <a:moveTo>
                    <a:pt x="8911" y="9306"/>
                  </a:moveTo>
                  <a:lnTo>
                    <a:pt x="8911" y="10190"/>
                  </a:lnTo>
                  <a:lnTo>
                    <a:pt x="4932" y="10190"/>
                  </a:lnTo>
                  <a:lnTo>
                    <a:pt x="4932" y="9306"/>
                  </a:lnTo>
                  <a:close/>
                  <a:moveTo>
                    <a:pt x="5235" y="1"/>
                  </a:moveTo>
                  <a:lnTo>
                    <a:pt x="5235" y="1373"/>
                  </a:lnTo>
                  <a:lnTo>
                    <a:pt x="3002" y="1373"/>
                  </a:lnTo>
                  <a:lnTo>
                    <a:pt x="3002" y="2141"/>
                  </a:lnTo>
                  <a:cubicBezTo>
                    <a:pt x="1257" y="2234"/>
                    <a:pt x="0" y="3607"/>
                    <a:pt x="0" y="5351"/>
                  </a:cubicBezTo>
                  <a:cubicBezTo>
                    <a:pt x="0" y="6980"/>
                    <a:pt x="1257" y="8446"/>
                    <a:pt x="3002" y="8539"/>
                  </a:cubicBezTo>
                  <a:lnTo>
                    <a:pt x="3002" y="11540"/>
                  </a:lnTo>
                  <a:lnTo>
                    <a:pt x="10958" y="11540"/>
                  </a:lnTo>
                  <a:lnTo>
                    <a:pt x="10958" y="8539"/>
                  </a:lnTo>
                  <a:cubicBezTo>
                    <a:pt x="12586" y="8446"/>
                    <a:pt x="13959" y="6980"/>
                    <a:pt x="13959" y="5351"/>
                  </a:cubicBezTo>
                  <a:cubicBezTo>
                    <a:pt x="13959" y="3607"/>
                    <a:pt x="12586" y="2234"/>
                    <a:pt x="10958" y="2141"/>
                  </a:cubicBezTo>
                  <a:lnTo>
                    <a:pt x="10958" y="1373"/>
                  </a:lnTo>
                  <a:lnTo>
                    <a:pt x="8724" y="1373"/>
                  </a:lnTo>
                  <a:lnTo>
                    <a:pt x="87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0"/>
            <p:cNvSpPr/>
            <p:nvPr/>
          </p:nvSpPr>
          <p:spPr>
            <a:xfrm>
              <a:off x="1452050" y="2799150"/>
              <a:ext cx="14550" cy="29100"/>
            </a:xfrm>
            <a:custGeom>
              <a:rect b="b" l="l" r="r" t="t"/>
              <a:pathLst>
                <a:path extrusionOk="0" h="1164" w="582">
                  <a:moveTo>
                    <a:pt x="0" y="0"/>
                  </a:moveTo>
                  <a:lnTo>
                    <a:pt x="0" y="1163"/>
                  </a:lnTo>
                  <a:lnTo>
                    <a:pt x="582" y="1163"/>
                  </a:lnTo>
                  <a:lnTo>
                    <a:pt x="5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9" name="Google Shape;3579;p80"/>
          <p:cNvSpPr/>
          <p:nvPr/>
        </p:nvSpPr>
        <p:spPr>
          <a:xfrm>
            <a:off x="8041048" y="2436204"/>
            <a:ext cx="376300" cy="164980"/>
          </a:xfrm>
          <a:custGeom>
            <a:rect b="b" l="l" r="r" t="t"/>
            <a:pathLst>
              <a:path extrusionOk="0" h="6120" w="13959">
                <a:moveTo>
                  <a:pt x="4258" y="1071"/>
                </a:moveTo>
                <a:lnTo>
                  <a:pt x="4258" y="1862"/>
                </a:lnTo>
                <a:lnTo>
                  <a:pt x="954" y="1862"/>
                </a:lnTo>
                <a:lnTo>
                  <a:pt x="954" y="1071"/>
                </a:lnTo>
                <a:close/>
                <a:moveTo>
                  <a:pt x="6677" y="2723"/>
                </a:moveTo>
                <a:lnTo>
                  <a:pt x="6677" y="3490"/>
                </a:lnTo>
                <a:lnTo>
                  <a:pt x="954" y="3490"/>
                </a:lnTo>
                <a:lnTo>
                  <a:pt x="954" y="2723"/>
                </a:lnTo>
                <a:close/>
                <a:moveTo>
                  <a:pt x="11144" y="2141"/>
                </a:moveTo>
                <a:lnTo>
                  <a:pt x="11144" y="3979"/>
                </a:lnTo>
                <a:lnTo>
                  <a:pt x="10260" y="3979"/>
                </a:lnTo>
                <a:lnTo>
                  <a:pt x="10260" y="2141"/>
                </a:lnTo>
                <a:close/>
                <a:moveTo>
                  <a:pt x="6677" y="4281"/>
                </a:moveTo>
                <a:lnTo>
                  <a:pt x="6677" y="5142"/>
                </a:lnTo>
                <a:lnTo>
                  <a:pt x="954" y="5142"/>
                </a:lnTo>
                <a:lnTo>
                  <a:pt x="954" y="4281"/>
                </a:lnTo>
                <a:close/>
                <a:moveTo>
                  <a:pt x="0" y="1"/>
                </a:moveTo>
                <a:lnTo>
                  <a:pt x="0" y="6119"/>
                </a:lnTo>
                <a:lnTo>
                  <a:pt x="10260" y="6119"/>
                </a:lnTo>
                <a:lnTo>
                  <a:pt x="10260" y="4653"/>
                </a:lnTo>
                <a:lnTo>
                  <a:pt x="11144" y="4653"/>
                </a:lnTo>
                <a:lnTo>
                  <a:pt x="11144" y="6119"/>
                </a:lnTo>
                <a:lnTo>
                  <a:pt x="13959" y="6119"/>
                </a:lnTo>
                <a:lnTo>
                  <a:pt x="13959" y="1"/>
                </a:lnTo>
                <a:lnTo>
                  <a:pt x="11144" y="1"/>
                </a:lnTo>
                <a:lnTo>
                  <a:pt x="11144" y="1466"/>
                </a:lnTo>
                <a:lnTo>
                  <a:pt x="10260" y="1466"/>
                </a:lnTo>
                <a:lnTo>
                  <a:pt x="10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0"/>
          <p:cNvSpPr/>
          <p:nvPr/>
        </p:nvSpPr>
        <p:spPr>
          <a:xfrm>
            <a:off x="7221481" y="2335329"/>
            <a:ext cx="389482" cy="366730"/>
          </a:xfrm>
          <a:custGeom>
            <a:rect b="b" l="l" r="r" t="t"/>
            <a:pathLst>
              <a:path extrusionOk="0" h="13604" w="14448">
                <a:moveTo>
                  <a:pt x="2513" y="1600"/>
                </a:moveTo>
                <a:cubicBezTo>
                  <a:pt x="2908" y="1600"/>
                  <a:pt x="3188" y="1879"/>
                  <a:pt x="3188" y="2274"/>
                </a:cubicBezTo>
                <a:cubicBezTo>
                  <a:pt x="3188" y="2670"/>
                  <a:pt x="2908" y="3042"/>
                  <a:pt x="2513" y="3042"/>
                </a:cubicBezTo>
                <a:cubicBezTo>
                  <a:pt x="2141" y="3042"/>
                  <a:pt x="1838" y="2670"/>
                  <a:pt x="1838" y="2274"/>
                </a:cubicBezTo>
                <a:cubicBezTo>
                  <a:pt x="1838" y="1879"/>
                  <a:pt x="2141" y="1600"/>
                  <a:pt x="2513" y="1600"/>
                </a:cubicBezTo>
                <a:close/>
                <a:moveTo>
                  <a:pt x="11912" y="8486"/>
                </a:moveTo>
                <a:cubicBezTo>
                  <a:pt x="12307" y="8486"/>
                  <a:pt x="12703" y="8765"/>
                  <a:pt x="12703" y="9160"/>
                </a:cubicBezTo>
                <a:cubicBezTo>
                  <a:pt x="12703" y="9533"/>
                  <a:pt x="12307" y="9835"/>
                  <a:pt x="11912" y="9835"/>
                </a:cubicBezTo>
                <a:cubicBezTo>
                  <a:pt x="11539" y="9835"/>
                  <a:pt x="11237" y="9533"/>
                  <a:pt x="11237" y="9160"/>
                </a:cubicBezTo>
                <a:cubicBezTo>
                  <a:pt x="11237" y="8765"/>
                  <a:pt x="11539" y="8486"/>
                  <a:pt x="11912" y="8486"/>
                </a:cubicBezTo>
                <a:close/>
                <a:moveTo>
                  <a:pt x="2513" y="0"/>
                </a:moveTo>
                <a:cubicBezTo>
                  <a:pt x="1931" y="0"/>
                  <a:pt x="1350" y="239"/>
                  <a:pt x="861" y="716"/>
                </a:cubicBezTo>
                <a:cubicBezTo>
                  <a:pt x="187" y="1390"/>
                  <a:pt x="1" y="2554"/>
                  <a:pt x="582" y="3438"/>
                </a:cubicBezTo>
                <a:lnTo>
                  <a:pt x="2513" y="6741"/>
                </a:lnTo>
                <a:lnTo>
                  <a:pt x="7073" y="6741"/>
                </a:lnTo>
                <a:cubicBezTo>
                  <a:pt x="7747" y="6741"/>
                  <a:pt x="8329" y="7323"/>
                  <a:pt x="8329" y="8090"/>
                </a:cubicBezTo>
                <a:cubicBezTo>
                  <a:pt x="8329" y="8765"/>
                  <a:pt x="7747" y="9347"/>
                  <a:pt x="7073" y="9347"/>
                </a:cubicBezTo>
                <a:lnTo>
                  <a:pt x="3095" y="9347"/>
                </a:lnTo>
                <a:cubicBezTo>
                  <a:pt x="1931" y="9347"/>
                  <a:pt x="978" y="10324"/>
                  <a:pt x="978" y="11487"/>
                </a:cubicBezTo>
                <a:cubicBezTo>
                  <a:pt x="978" y="12650"/>
                  <a:pt x="1931" y="13604"/>
                  <a:pt x="3095" y="13604"/>
                </a:cubicBezTo>
                <a:lnTo>
                  <a:pt x="12028" y="13604"/>
                </a:lnTo>
                <a:lnTo>
                  <a:pt x="13959" y="10324"/>
                </a:lnTo>
                <a:cubicBezTo>
                  <a:pt x="14447" y="9440"/>
                  <a:pt x="14354" y="8276"/>
                  <a:pt x="13563" y="7509"/>
                </a:cubicBezTo>
                <a:cubicBezTo>
                  <a:pt x="13133" y="7067"/>
                  <a:pt x="12551" y="6846"/>
                  <a:pt x="11970" y="6846"/>
                </a:cubicBezTo>
                <a:cubicBezTo>
                  <a:pt x="11388" y="6846"/>
                  <a:pt x="10807" y="7067"/>
                  <a:pt x="10376" y="7509"/>
                </a:cubicBezTo>
                <a:cubicBezTo>
                  <a:pt x="9585" y="8276"/>
                  <a:pt x="9492" y="9440"/>
                  <a:pt x="9981" y="10324"/>
                </a:cubicBezTo>
                <a:lnTo>
                  <a:pt x="11446" y="12743"/>
                </a:lnTo>
                <a:lnTo>
                  <a:pt x="3095" y="12743"/>
                </a:lnTo>
                <a:cubicBezTo>
                  <a:pt x="2420" y="12743"/>
                  <a:pt x="1838" y="12161"/>
                  <a:pt x="1838" y="11487"/>
                </a:cubicBezTo>
                <a:cubicBezTo>
                  <a:pt x="1838" y="10812"/>
                  <a:pt x="2420" y="10114"/>
                  <a:pt x="3095" y="10114"/>
                </a:cubicBezTo>
                <a:lnTo>
                  <a:pt x="7073" y="10114"/>
                </a:lnTo>
                <a:cubicBezTo>
                  <a:pt x="8236" y="10114"/>
                  <a:pt x="9213" y="9253"/>
                  <a:pt x="9213" y="8090"/>
                </a:cubicBezTo>
                <a:cubicBezTo>
                  <a:pt x="9213" y="6834"/>
                  <a:pt x="8236" y="5950"/>
                  <a:pt x="7073" y="5950"/>
                </a:cubicBezTo>
                <a:lnTo>
                  <a:pt x="3002" y="5950"/>
                </a:lnTo>
                <a:lnTo>
                  <a:pt x="4467" y="3438"/>
                </a:lnTo>
                <a:cubicBezTo>
                  <a:pt x="5049" y="2554"/>
                  <a:pt x="4839" y="1390"/>
                  <a:pt x="4165" y="716"/>
                </a:cubicBezTo>
                <a:cubicBezTo>
                  <a:pt x="3676" y="239"/>
                  <a:pt x="3095"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0"/>
          <p:cNvSpPr/>
          <p:nvPr/>
        </p:nvSpPr>
        <p:spPr>
          <a:xfrm>
            <a:off x="5595987" y="2422105"/>
            <a:ext cx="376300" cy="193177"/>
          </a:xfrm>
          <a:custGeom>
            <a:rect b="b" l="l" r="r" t="t"/>
            <a:pathLst>
              <a:path extrusionOk="0" h="7166" w="13959">
                <a:moveTo>
                  <a:pt x="7864" y="3095"/>
                </a:moveTo>
                <a:lnTo>
                  <a:pt x="7864" y="3862"/>
                </a:lnTo>
                <a:lnTo>
                  <a:pt x="6026" y="3862"/>
                </a:lnTo>
                <a:lnTo>
                  <a:pt x="6026" y="3095"/>
                </a:lnTo>
                <a:close/>
                <a:moveTo>
                  <a:pt x="6608" y="0"/>
                </a:moveTo>
                <a:lnTo>
                  <a:pt x="6608" y="1257"/>
                </a:lnTo>
                <a:cubicBezTo>
                  <a:pt x="5933" y="1350"/>
                  <a:pt x="5444" y="1629"/>
                  <a:pt x="5049" y="2117"/>
                </a:cubicBezTo>
                <a:lnTo>
                  <a:pt x="2723" y="2117"/>
                </a:lnTo>
                <a:lnTo>
                  <a:pt x="2723" y="2908"/>
                </a:lnTo>
                <a:lnTo>
                  <a:pt x="4653" y="2908"/>
                </a:lnTo>
                <a:cubicBezTo>
                  <a:pt x="4560" y="3095"/>
                  <a:pt x="4560" y="3374"/>
                  <a:pt x="4560" y="3583"/>
                </a:cubicBezTo>
                <a:lnTo>
                  <a:pt x="4560" y="4165"/>
                </a:lnTo>
                <a:lnTo>
                  <a:pt x="1" y="4165"/>
                </a:lnTo>
                <a:lnTo>
                  <a:pt x="1" y="5025"/>
                </a:lnTo>
                <a:lnTo>
                  <a:pt x="1955" y="5025"/>
                </a:lnTo>
                <a:cubicBezTo>
                  <a:pt x="1955" y="5118"/>
                  <a:pt x="1862" y="5235"/>
                  <a:pt x="1862" y="5421"/>
                </a:cubicBezTo>
                <a:cubicBezTo>
                  <a:pt x="1862" y="5909"/>
                  <a:pt x="2234" y="6282"/>
                  <a:pt x="2723" y="6282"/>
                </a:cubicBezTo>
                <a:cubicBezTo>
                  <a:pt x="3211" y="6282"/>
                  <a:pt x="3700" y="5909"/>
                  <a:pt x="3700" y="5421"/>
                </a:cubicBezTo>
                <a:cubicBezTo>
                  <a:pt x="3700" y="5235"/>
                  <a:pt x="3607" y="5118"/>
                  <a:pt x="3490" y="5025"/>
                </a:cubicBezTo>
                <a:lnTo>
                  <a:pt x="4560" y="5025"/>
                </a:lnTo>
                <a:cubicBezTo>
                  <a:pt x="4653" y="6189"/>
                  <a:pt x="5724" y="7166"/>
                  <a:pt x="6980" y="7166"/>
                </a:cubicBezTo>
                <a:cubicBezTo>
                  <a:pt x="8259" y="7166"/>
                  <a:pt x="9213" y="6189"/>
                  <a:pt x="9422" y="5025"/>
                </a:cubicBezTo>
                <a:lnTo>
                  <a:pt x="10376" y="5025"/>
                </a:lnTo>
                <a:cubicBezTo>
                  <a:pt x="10283" y="5118"/>
                  <a:pt x="10283" y="5235"/>
                  <a:pt x="10283" y="5421"/>
                </a:cubicBezTo>
                <a:cubicBezTo>
                  <a:pt x="10283" y="5909"/>
                  <a:pt x="10679" y="6282"/>
                  <a:pt x="11167" y="6282"/>
                </a:cubicBezTo>
                <a:cubicBezTo>
                  <a:pt x="11633" y="6282"/>
                  <a:pt x="12028" y="5909"/>
                  <a:pt x="12028" y="5421"/>
                </a:cubicBezTo>
                <a:cubicBezTo>
                  <a:pt x="12028" y="5235"/>
                  <a:pt x="12028" y="5118"/>
                  <a:pt x="11935" y="5025"/>
                </a:cubicBezTo>
                <a:lnTo>
                  <a:pt x="13959" y="5025"/>
                </a:lnTo>
                <a:lnTo>
                  <a:pt x="13959" y="4165"/>
                </a:lnTo>
                <a:lnTo>
                  <a:pt x="9422" y="4165"/>
                </a:lnTo>
                <a:lnTo>
                  <a:pt x="9422" y="3583"/>
                </a:lnTo>
                <a:cubicBezTo>
                  <a:pt x="9422" y="3374"/>
                  <a:pt x="9306" y="3095"/>
                  <a:pt x="9306" y="2908"/>
                </a:cubicBezTo>
                <a:lnTo>
                  <a:pt x="11167" y="2908"/>
                </a:lnTo>
                <a:lnTo>
                  <a:pt x="11167" y="2117"/>
                </a:lnTo>
                <a:lnTo>
                  <a:pt x="8841" y="2117"/>
                </a:lnTo>
                <a:cubicBezTo>
                  <a:pt x="8445" y="1629"/>
                  <a:pt x="7957" y="1350"/>
                  <a:pt x="7375" y="1257"/>
                </a:cubicBezTo>
                <a:lnTo>
                  <a:pt x="73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0"/>
          <p:cNvSpPr/>
          <p:nvPr/>
        </p:nvSpPr>
        <p:spPr>
          <a:xfrm>
            <a:off x="6462525" y="2330531"/>
            <a:ext cx="274104" cy="376327"/>
          </a:xfrm>
          <a:custGeom>
            <a:rect b="b" l="l" r="r" t="t"/>
            <a:pathLst>
              <a:path extrusionOk="0" h="13960" w="10168">
                <a:moveTo>
                  <a:pt x="5119" y="10958"/>
                </a:moveTo>
                <a:cubicBezTo>
                  <a:pt x="5910" y="10958"/>
                  <a:pt x="6584" y="11633"/>
                  <a:pt x="6584" y="12400"/>
                </a:cubicBezTo>
                <a:lnTo>
                  <a:pt x="6584" y="13168"/>
                </a:lnTo>
                <a:lnTo>
                  <a:pt x="3676" y="13168"/>
                </a:lnTo>
                <a:lnTo>
                  <a:pt x="3676" y="12400"/>
                </a:lnTo>
                <a:cubicBezTo>
                  <a:pt x="3676" y="11633"/>
                  <a:pt x="4258" y="10958"/>
                  <a:pt x="5119" y="10958"/>
                </a:cubicBezTo>
                <a:close/>
                <a:moveTo>
                  <a:pt x="4747" y="1"/>
                </a:moveTo>
                <a:lnTo>
                  <a:pt x="4747" y="955"/>
                </a:lnTo>
                <a:cubicBezTo>
                  <a:pt x="4258" y="1164"/>
                  <a:pt x="3956" y="1536"/>
                  <a:pt x="3956" y="1932"/>
                </a:cubicBezTo>
                <a:lnTo>
                  <a:pt x="3956" y="2700"/>
                </a:lnTo>
                <a:lnTo>
                  <a:pt x="3490" y="2700"/>
                </a:lnTo>
                <a:lnTo>
                  <a:pt x="3490" y="3584"/>
                </a:lnTo>
                <a:lnTo>
                  <a:pt x="3956" y="3584"/>
                </a:lnTo>
                <a:cubicBezTo>
                  <a:pt x="3956" y="4072"/>
                  <a:pt x="3863" y="4747"/>
                  <a:pt x="3770" y="5421"/>
                </a:cubicBezTo>
                <a:lnTo>
                  <a:pt x="3002" y="5421"/>
                </a:lnTo>
                <a:lnTo>
                  <a:pt x="3002" y="6305"/>
                </a:lnTo>
                <a:lnTo>
                  <a:pt x="3676" y="6305"/>
                </a:lnTo>
                <a:cubicBezTo>
                  <a:pt x="3583" y="6771"/>
                  <a:pt x="3490" y="7352"/>
                  <a:pt x="3374" y="7841"/>
                </a:cubicBezTo>
                <a:cubicBezTo>
                  <a:pt x="3281" y="7934"/>
                  <a:pt x="3281" y="8050"/>
                  <a:pt x="3281" y="8143"/>
                </a:cubicBezTo>
                <a:lnTo>
                  <a:pt x="2327" y="8143"/>
                </a:lnTo>
                <a:lnTo>
                  <a:pt x="2327" y="9004"/>
                </a:lnTo>
                <a:lnTo>
                  <a:pt x="3095" y="9004"/>
                </a:lnTo>
                <a:cubicBezTo>
                  <a:pt x="2606" y="10470"/>
                  <a:pt x="2025" y="12121"/>
                  <a:pt x="1164" y="13168"/>
                </a:cubicBezTo>
                <a:lnTo>
                  <a:pt x="1" y="13168"/>
                </a:lnTo>
                <a:lnTo>
                  <a:pt x="1" y="13959"/>
                </a:lnTo>
                <a:lnTo>
                  <a:pt x="10167" y="13959"/>
                </a:lnTo>
                <a:lnTo>
                  <a:pt x="10167" y="13168"/>
                </a:lnTo>
                <a:lnTo>
                  <a:pt x="9097" y="13168"/>
                </a:lnTo>
                <a:cubicBezTo>
                  <a:pt x="8236" y="12121"/>
                  <a:pt x="7562" y="10470"/>
                  <a:pt x="7166" y="9004"/>
                </a:cubicBezTo>
                <a:lnTo>
                  <a:pt x="7841" y="9004"/>
                </a:lnTo>
                <a:lnTo>
                  <a:pt x="7841" y="8143"/>
                </a:lnTo>
                <a:lnTo>
                  <a:pt x="6980" y="8143"/>
                </a:lnTo>
                <a:cubicBezTo>
                  <a:pt x="6864" y="8050"/>
                  <a:pt x="6864" y="7934"/>
                  <a:pt x="6864" y="7841"/>
                </a:cubicBezTo>
                <a:cubicBezTo>
                  <a:pt x="6771" y="7352"/>
                  <a:pt x="6677" y="6771"/>
                  <a:pt x="6584" y="6305"/>
                </a:cubicBezTo>
                <a:lnTo>
                  <a:pt x="7259" y="6305"/>
                </a:lnTo>
                <a:lnTo>
                  <a:pt x="7259" y="5421"/>
                </a:lnTo>
                <a:lnTo>
                  <a:pt x="6398" y="5421"/>
                </a:lnTo>
                <a:cubicBezTo>
                  <a:pt x="6282" y="4747"/>
                  <a:pt x="6282" y="4072"/>
                  <a:pt x="6189" y="3584"/>
                </a:cubicBezTo>
                <a:lnTo>
                  <a:pt x="6771" y="3584"/>
                </a:lnTo>
                <a:lnTo>
                  <a:pt x="6771" y="2700"/>
                </a:lnTo>
                <a:lnTo>
                  <a:pt x="6189" y="2700"/>
                </a:lnTo>
                <a:lnTo>
                  <a:pt x="6189" y="1932"/>
                </a:lnTo>
                <a:cubicBezTo>
                  <a:pt x="6189" y="1536"/>
                  <a:pt x="5910" y="1164"/>
                  <a:pt x="5514" y="955"/>
                </a:cubicBezTo>
                <a:lnTo>
                  <a:pt x="55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3" name="Google Shape;3583;p80"/>
          <p:cNvGrpSpPr/>
          <p:nvPr/>
        </p:nvGrpSpPr>
        <p:grpSpPr>
          <a:xfrm>
            <a:off x="4903515" y="2330531"/>
            <a:ext cx="133601" cy="376327"/>
            <a:chOff x="5157400" y="2037825"/>
            <a:chExt cx="123900" cy="349000"/>
          </a:xfrm>
        </p:grpSpPr>
        <p:sp>
          <p:nvSpPr>
            <p:cNvPr id="3584" name="Google Shape;3584;p80"/>
            <p:cNvSpPr/>
            <p:nvPr/>
          </p:nvSpPr>
          <p:spPr>
            <a:xfrm>
              <a:off x="5157400" y="2159400"/>
              <a:ext cx="123900" cy="104125"/>
            </a:xfrm>
            <a:custGeom>
              <a:rect b="b" l="l" r="r" t="t"/>
              <a:pathLst>
                <a:path extrusionOk="0" h="4165" w="4956">
                  <a:moveTo>
                    <a:pt x="2513" y="1070"/>
                  </a:moveTo>
                  <a:cubicBezTo>
                    <a:pt x="3094" y="1070"/>
                    <a:pt x="3583" y="1442"/>
                    <a:pt x="3583" y="2024"/>
                  </a:cubicBezTo>
                  <a:cubicBezTo>
                    <a:pt x="3583" y="2606"/>
                    <a:pt x="3094" y="3094"/>
                    <a:pt x="2513" y="3094"/>
                  </a:cubicBezTo>
                  <a:cubicBezTo>
                    <a:pt x="1931" y="3094"/>
                    <a:pt x="1466" y="2606"/>
                    <a:pt x="1466" y="2024"/>
                  </a:cubicBezTo>
                  <a:cubicBezTo>
                    <a:pt x="1466" y="1442"/>
                    <a:pt x="1931" y="1070"/>
                    <a:pt x="2513" y="1070"/>
                  </a:cubicBezTo>
                  <a:close/>
                  <a:moveTo>
                    <a:pt x="0" y="0"/>
                  </a:moveTo>
                  <a:lnTo>
                    <a:pt x="0" y="4164"/>
                  </a:lnTo>
                  <a:lnTo>
                    <a:pt x="4955" y="4164"/>
                  </a:lnTo>
                  <a:lnTo>
                    <a:pt x="49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0"/>
            <p:cNvSpPr/>
            <p:nvPr/>
          </p:nvSpPr>
          <p:spPr>
            <a:xfrm>
              <a:off x="5169600" y="2282675"/>
              <a:ext cx="101800" cy="104150"/>
            </a:xfrm>
            <a:custGeom>
              <a:rect b="b" l="l" r="r" t="t"/>
              <a:pathLst>
                <a:path extrusionOk="0" h="4166" w="4072">
                  <a:moveTo>
                    <a:pt x="1" y="1"/>
                  </a:moveTo>
                  <a:lnTo>
                    <a:pt x="1" y="4165"/>
                  </a:lnTo>
                  <a:lnTo>
                    <a:pt x="769" y="4165"/>
                  </a:lnTo>
                  <a:lnTo>
                    <a:pt x="769" y="1071"/>
                  </a:lnTo>
                  <a:lnTo>
                    <a:pt x="1653" y="1071"/>
                  </a:lnTo>
                  <a:lnTo>
                    <a:pt x="1653" y="4165"/>
                  </a:lnTo>
                  <a:lnTo>
                    <a:pt x="2420" y="4165"/>
                  </a:lnTo>
                  <a:lnTo>
                    <a:pt x="2420" y="1071"/>
                  </a:lnTo>
                  <a:lnTo>
                    <a:pt x="3188" y="1071"/>
                  </a:lnTo>
                  <a:lnTo>
                    <a:pt x="3188" y="4165"/>
                  </a:lnTo>
                  <a:lnTo>
                    <a:pt x="4072" y="4165"/>
                  </a:lnTo>
                  <a:lnTo>
                    <a:pt x="4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0"/>
            <p:cNvSpPr/>
            <p:nvPr/>
          </p:nvSpPr>
          <p:spPr>
            <a:xfrm>
              <a:off x="5169600" y="2037825"/>
              <a:ext cx="101800" cy="101825"/>
            </a:xfrm>
            <a:custGeom>
              <a:rect b="b" l="l" r="r" t="t"/>
              <a:pathLst>
                <a:path extrusionOk="0" h="4073" w="4072">
                  <a:moveTo>
                    <a:pt x="1653" y="1"/>
                  </a:moveTo>
                  <a:lnTo>
                    <a:pt x="1653" y="978"/>
                  </a:lnTo>
                  <a:lnTo>
                    <a:pt x="489" y="2327"/>
                  </a:lnTo>
                  <a:lnTo>
                    <a:pt x="489" y="3118"/>
                  </a:lnTo>
                  <a:lnTo>
                    <a:pt x="1" y="3118"/>
                  </a:lnTo>
                  <a:lnTo>
                    <a:pt x="1" y="4072"/>
                  </a:lnTo>
                  <a:lnTo>
                    <a:pt x="4072" y="4072"/>
                  </a:lnTo>
                  <a:lnTo>
                    <a:pt x="4072" y="3118"/>
                  </a:lnTo>
                  <a:lnTo>
                    <a:pt x="3490" y="3118"/>
                  </a:lnTo>
                  <a:lnTo>
                    <a:pt x="3490" y="2327"/>
                  </a:lnTo>
                  <a:lnTo>
                    <a:pt x="2420" y="978"/>
                  </a:lnTo>
                  <a:lnTo>
                    <a:pt x="24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7" name="Google Shape;3587;p80"/>
          <p:cNvGrpSpPr/>
          <p:nvPr/>
        </p:nvGrpSpPr>
        <p:grpSpPr>
          <a:xfrm>
            <a:off x="3994444" y="2330437"/>
            <a:ext cx="297907" cy="376515"/>
            <a:chOff x="4330950" y="2057425"/>
            <a:chExt cx="276275" cy="349175"/>
          </a:xfrm>
        </p:grpSpPr>
        <p:sp>
          <p:nvSpPr>
            <p:cNvPr id="3588" name="Google Shape;3588;p80"/>
            <p:cNvSpPr/>
            <p:nvPr/>
          </p:nvSpPr>
          <p:spPr>
            <a:xfrm>
              <a:off x="4372250" y="2222200"/>
              <a:ext cx="228000" cy="184400"/>
            </a:xfrm>
            <a:custGeom>
              <a:rect b="b" l="l" r="r" t="t"/>
              <a:pathLst>
                <a:path extrusionOk="0" h="7376" w="9120">
                  <a:moveTo>
                    <a:pt x="977" y="1"/>
                  </a:moveTo>
                  <a:cubicBezTo>
                    <a:pt x="396" y="768"/>
                    <a:pt x="0" y="1745"/>
                    <a:pt x="0" y="2815"/>
                  </a:cubicBezTo>
                  <a:cubicBezTo>
                    <a:pt x="0" y="5328"/>
                    <a:pt x="2047" y="7375"/>
                    <a:pt x="4560" y="7375"/>
                  </a:cubicBezTo>
                  <a:cubicBezTo>
                    <a:pt x="7072" y="7375"/>
                    <a:pt x="9119" y="5328"/>
                    <a:pt x="9119" y="2815"/>
                  </a:cubicBezTo>
                  <a:cubicBezTo>
                    <a:pt x="9119" y="1745"/>
                    <a:pt x="8817" y="768"/>
                    <a:pt x="8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0"/>
            <p:cNvSpPr/>
            <p:nvPr/>
          </p:nvSpPr>
          <p:spPr>
            <a:xfrm>
              <a:off x="4330950" y="2057425"/>
              <a:ext cx="162275" cy="143275"/>
            </a:xfrm>
            <a:custGeom>
              <a:rect b="b" l="l" r="r" t="t"/>
              <a:pathLst>
                <a:path extrusionOk="0" h="5731" w="6491">
                  <a:moveTo>
                    <a:pt x="3541" y="0"/>
                  </a:moveTo>
                  <a:cubicBezTo>
                    <a:pt x="3171" y="0"/>
                    <a:pt x="2793" y="63"/>
                    <a:pt x="2420" y="194"/>
                  </a:cubicBezTo>
                  <a:cubicBezTo>
                    <a:pt x="884" y="776"/>
                    <a:pt x="0" y="2520"/>
                    <a:pt x="489" y="4079"/>
                  </a:cubicBezTo>
                  <a:cubicBezTo>
                    <a:pt x="675" y="3870"/>
                    <a:pt x="884" y="3777"/>
                    <a:pt x="1164" y="3684"/>
                  </a:cubicBezTo>
                  <a:cubicBezTo>
                    <a:pt x="1408" y="3591"/>
                    <a:pt x="1629" y="3544"/>
                    <a:pt x="1835" y="3544"/>
                  </a:cubicBezTo>
                  <a:cubicBezTo>
                    <a:pt x="2042" y="3544"/>
                    <a:pt x="2234" y="3591"/>
                    <a:pt x="2420" y="3684"/>
                  </a:cubicBezTo>
                  <a:cubicBezTo>
                    <a:pt x="2629" y="3404"/>
                    <a:pt x="2815" y="3195"/>
                    <a:pt x="3118" y="3009"/>
                  </a:cubicBezTo>
                  <a:lnTo>
                    <a:pt x="4072" y="5731"/>
                  </a:lnTo>
                  <a:lnTo>
                    <a:pt x="4956" y="5731"/>
                  </a:lnTo>
                  <a:lnTo>
                    <a:pt x="3792" y="2707"/>
                  </a:lnTo>
                  <a:cubicBezTo>
                    <a:pt x="4165" y="2707"/>
                    <a:pt x="4467" y="2707"/>
                    <a:pt x="4746" y="2916"/>
                  </a:cubicBezTo>
                  <a:cubicBezTo>
                    <a:pt x="4956" y="2520"/>
                    <a:pt x="5235" y="2125"/>
                    <a:pt x="5630" y="2032"/>
                  </a:cubicBezTo>
                  <a:cubicBezTo>
                    <a:pt x="5828" y="1966"/>
                    <a:pt x="6037" y="1900"/>
                    <a:pt x="6241" y="1900"/>
                  </a:cubicBezTo>
                  <a:cubicBezTo>
                    <a:pt x="6325" y="1900"/>
                    <a:pt x="6409" y="1912"/>
                    <a:pt x="6491" y="1939"/>
                  </a:cubicBezTo>
                  <a:cubicBezTo>
                    <a:pt x="5969" y="733"/>
                    <a:pt x="4806" y="0"/>
                    <a:pt x="3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0"/>
            <p:cNvSpPr/>
            <p:nvPr/>
          </p:nvSpPr>
          <p:spPr>
            <a:xfrm>
              <a:off x="4519975" y="2105875"/>
              <a:ext cx="87250" cy="94825"/>
            </a:xfrm>
            <a:custGeom>
              <a:rect b="b" l="l" r="r" t="t"/>
              <a:pathLst>
                <a:path extrusionOk="0" h="3793" w="3490">
                  <a:moveTo>
                    <a:pt x="1373" y="1"/>
                  </a:moveTo>
                  <a:lnTo>
                    <a:pt x="0" y="3793"/>
                  </a:lnTo>
                  <a:lnTo>
                    <a:pt x="884" y="3793"/>
                  </a:lnTo>
                  <a:lnTo>
                    <a:pt x="1745" y="1257"/>
                  </a:lnTo>
                  <a:lnTo>
                    <a:pt x="3001" y="2141"/>
                  </a:lnTo>
                  <a:lnTo>
                    <a:pt x="3490" y="1350"/>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80"/>
          <p:cNvGrpSpPr/>
          <p:nvPr/>
        </p:nvGrpSpPr>
        <p:grpSpPr>
          <a:xfrm>
            <a:off x="3150648" y="2330531"/>
            <a:ext cx="376300" cy="376327"/>
            <a:chOff x="3543475" y="2057600"/>
            <a:chExt cx="348975" cy="349000"/>
          </a:xfrm>
        </p:grpSpPr>
        <p:sp>
          <p:nvSpPr>
            <p:cNvPr id="3592" name="Google Shape;3592;p80"/>
            <p:cNvSpPr/>
            <p:nvPr/>
          </p:nvSpPr>
          <p:spPr>
            <a:xfrm>
              <a:off x="3584750" y="2057600"/>
              <a:ext cx="264075" cy="50625"/>
            </a:xfrm>
            <a:custGeom>
              <a:rect b="b" l="l" r="r" t="t"/>
              <a:pathLst>
                <a:path extrusionOk="0" h="2025" w="10563">
                  <a:moveTo>
                    <a:pt x="1" y="1"/>
                  </a:moveTo>
                  <a:lnTo>
                    <a:pt x="1" y="2025"/>
                  </a:lnTo>
                  <a:lnTo>
                    <a:pt x="10563" y="2025"/>
                  </a:lnTo>
                  <a:lnTo>
                    <a:pt x="105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0"/>
            <p:cNvSpPr/>
            <p:nvPr/>
          </p:nvSpPr>
          <p:spPr>
            <a:xfrm>
              <a:off x="3848800" y="2108200"/>
              <a:ext cx="43650" cy="68075"/>
            </a:xfrm>
            <a:custGeom>
              <a:rect b="b" l="l" r="r" t="t"/>
              <a:pathLst>
                <a:path extrusionOk="0" h="2723" w="1746">
                  <a:moveTo>
                    <a:pt x="1" y="1"/>
                  </a:moveTo>
                  <a:lnTo>
                    <a:pt x="1" y="792"/>
                  </a:lnTo>
                  <a:lnTo>
                    <a:pt x="978" y="792"/>
                  </a:lnTo>
                  <a:lnTo>
                    <a:pt x="978" y="2723"/>
                  </a:lnTo>
                  <a:lnTo>
                    <a:pt x="1745" y="2723"/>
                  </a:lnTo>
                  <a:lnTo>
                    <a:pt x="17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0"/>
            <p:cNvSpPr/>
            <p:nvPr/>
          </p:nvSpPr>
          <p:spPr>
            <a:xfrm>
              <a:off x="3543475" y="2108200"/>
              <a:ext cx="41300" cy="68075"/>
            </a:xfrm>
            <a:custGeom>
              <a:rect b="b" l="l" r="r" t="t"/>
              <a:pathLst>
                <a:path extrusionOk="0" h="2723" w="1652">
                  <a:moveTo>
                    <a:pt x="0" y="1"/>
                  </a:moveTo>
                  <a:lnTo>
                    <a:pt x="0" y="2723"/>
                  </a:lnTo>
                  <a:lnTo>
                    <a:pt x="768" y="2723"/>
                  </a:lnTo>
                  <a:lnTo>
                    <a:pt x="768" y="792"/>
                  </a:lnTo>
                  <a:lnTo>
                    <a:pt x="1652" y="792"/>
                  </a:lnTo>
                  <a:lnTo>
                    <a:pt x="1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0"/>
            <p:cNvSpPr/>
            <p:nvPr/>
          </p:nvSpPr>
          <p:spPr>
            <a:xfrm>
              <a:off x="3727825" y="2127975"/>
              <a:ext cx="121000" cy="106475"/>
            </a:xfrm>
            <a:custGeom>
              <a:rect b="b" l="l" r="r" t="t"/>
              <a:pathLst>
                <a:path extrusionOk="0" h="4259" w="4840">
                  <a:moveTo>
                    <a:pt x="1" y="1"/>
                  </a:moveTo>
                  <a:lnTo>
                    <a:pt x="1" y="4258"/>
                  </a:lnTo>
                  <a:lnTo>
                    <a:pt x="4840" y="4258"/>
                  </a:lnTo>
                  <a:lnTo>
                    <a:pt x="48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0"/>
            <p:cNvSpPr/>
            <p:nvPr/>
          </p:nvSpPr>
          <p:spPr>
            <a:xfrm>
              <a:off x="3584750" y="2127975"/>
              <a:ext cx="123325" cy="106475"/>
            </a:xfrm>
            <a:custGeom>
              <a:rect b="b" l="l" r="r" t="t"/>
              <a:pathLst>
                <a:path extrusionOk="0" h="4259" w="4933">
                  <a:moveTo>
                    <a:pt x="1" y="1"/>
                  </a:moveTo>
                  <a:lnTo>
                    <a:pt x="1" y="4258"/>
                  </a:lnTo>
                  <a:lnTo>
                    <a:pt x="4933" y="4258"/>
                  </a:lnTo>
                  <a:lnTo>
                    <a:pt x="49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0"/>
            <p:cNvSpPr/>
            <p:nvPr/>
          </p:nvSpPr>
          <p:spPr>
            <a:xfrm>
              <a:off x="3584750" y="2362950"/>
              <a:ext cx="82625" cy="43650"/>
            </a:xfrm>
            <a:custGeom>
              <a:rect b="b" l="l" r="r" t="t"/>
              <a:pathLst>
                <a:path extrusionOk="0" h="1746" w="3305">
                  <a:moveTo>
                    <a:pt x="1" y="0"/>
                  </a:moveTo>
                  <a:lnTo>
                    <a:pt x="1" y="1745"/>
                  </a:lnTo>
                  <a:lnTo>
                    <a:pt x="3304" y="1745"/>
                  </a:lnTo>
                  <a:lnTo>
                    <a:pt x="33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0"/>
            <p:cNvSpPr/>
            <p:nvPr/>
          </p:nvSpPr>
          <p:spPr>
            <a:xfrm>
              <a:off x="3584750" y="2253600"/>
              <a:ext cx="264075" cy="89600"/>
            </a:xfrm>
            <a:custGeom>
              <a:rect b="b" l="l" r="r" t="t"/>
              <a:pathLst>
                <a:path extrusionOk="0" h="3584" w="10563">
                  <a:moveTo>
                    <a:pt x="3886" y="978"/>
                  </a:moveTo>
                  <a:lnTo>
                    <a:pt x="3886" y="1746"/>
                  </a:lnTo>
                  <a:lnTo>
                    <a:pt x="1839" y="1746"/>
                  </a:lnTo>
                  <a:lnTo>
                    <a:pt x="1839" y="978"/>
                  </a:lnTo>
                  <a:close/>
                  <a:moveTo>
                    <a:pt x="8725" y="978"/>
                  </a:moveTo>
                  <a:lnTo>
                    <a:pt x="8725" y="1746"/>
                  </a:lnTo>
                  <a:lnTo>
                    <a:pt x="6678" y="1746"/>
                  </a:lnTo>
                  <a:lnTo>
                    <a:pt x="6678" y="978"/>
                  </a:lnTo>
                  <a:close/>
                  <a:moveTo>
                    <a:pt x="1" y="1"/>
                  </a:moveTo>
                  <a:lnTo>
                    <a:pt x="1" y="3583"/>
                  </a:lnTo>
                  <a:lnTo>
                    <a:pt x="10563" y="3583"/>
                  </a:lnTo>
                  <a:lnTo>
                    <a:pt x="105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0"/>
            <p:cNvSpPr/>
            <p:nvPr/>
          </p:nvSpPr>
          <p:spPr>
            <a:xfrm>
              <a:off x="3769125" y="2362950"/>
              <a:ext cx="79700" cy="43650"/>
            </a:xfrm>
            <a:custGeom>
              <a:rect b="b" l="l" r="r" t="t"/>
              <a:pathLst>
                <a:path extrusionOk="0" h="1746" w="3188">
                  <a:moveTo>
                    <a:pt x="0" y="0"/>
                  </a:moveTo>
                  <a:lnTo>
                    <a:pt x="0" y="1745"/>
                  </a:lnTo>
                  <a:lnTo>
                    <a:pt x="3188" y="1745"/>
                  </a:lnTo>
                  <a:lnTo>
                    <a:pt x="3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0" name="Google Shape;3600;p80"/>
          <p:cNvGrpSpPr/>
          <p:nvPr/>
        </p:nvGrpSpPr>
        <p:grpSpPr>
          <a:xfrm>
            <a:off x="2380836" y="2330531"/>
            <a:ext cx="306075" cy="376327"/>
            <a:chOff x="2818800" y="2057600"/>
            <a:chExt cx="283850" cy="349000"/>
          </a:xfrm>
        </p:grpSpPr>
        <p:sp>
          <p:nvSpPr>
            <p:cNvPr id="3601" name="Google Shape;3601;p80"/>
            <p:cNvSpPr/>
            <p:nvPr/>
          </p:nvSpPr>
          <p:spPr>
            <a:xfrm>
              <a:off x="3068300" y="2134975"/>
              <a:ext cx="34350" cy="55850"/>
            </a:xfrm>
            <a:custGeom>
              <a:rect b="b" l="l" r="r" t="t"/>
              <a:pathLst>
                <a:path extrusionOk="0" h="2234" w="1374">
                  <a:moveTo>
                    <a:pt x="0" y="0"/>
                  </a:moveTo>
                  <a:lnTo>
                    <a:pt x="0" y="884"/>
                  </a:lnTo>
                  <a:lnTo>
                    <a:pt x="582" y="884"/>
                  </a:lnTo>
                  <a:lnTo>
                    <a:pt x="582" y="2233"/>
                  </a:lnTo>
                  <a:lnTo>
                    <a:pt x="1373" y="2233"/>
                  </a:lnTo>
                  <a:lnTo>
                    <a:pt x="13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0"/>
            <p:cNvSpPr/>
            <p:nvPr/>
          </p:nvSpPr>
          <p:spPr>
            <a:xfrm>
              <a:off x="2818800" y="2134975"/>
              <a:ext cx="36650" cy="55850"/>
            </a:xfrm>
            <a:custGeom>
              <a:rect b="b" l="l" r="r" t="t"/>
              <a:pathLst>
                <a:path extrusionOk="0" h="2234" w="1466">
                  <a:moveTo>
                    <a:pt x="0" y="0"/>
                  </a:moveTo>
                  <a:lnTo>
                    <a:pt x="0" y="2233"/>
                  </a:lnTo>
                  <a:lnTo>
                    <a:pt x="884" y="2233"/>
                  </a:lnTo>
                  <a:lnTo>
                    <a:pt x="884" y="884"/>
                  </a:lnTo>
                  <a:lnTo>
                    <a:pt x="1466" y="884"/>
                  </a:lnTo>
                  <a:lnTo>
                    <a:pt x="14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0"/>
            <p:cNvSpPr/>
            <p:nvPr/>
          </p:nvSpPr>
          <p:spPr>
            <a:xfrm>
              <a:off x="2855425" y="2057600"/>
              <a:ext cx="212900" cy="77400"/>
            </a:xfrm>
            <a:custGeom>
              <a:rect b="b" l="l" r="r" t="t"/>
              <a:pathLst>
                <a:path extrusionOk="0" h="3096" w="8516">
                  <a:moveTo>
                    <a:pt x="5608" y="769"/>
                  </a:moveTo>
                  <a:lnTo>
                    <a:pt x="5328" y="1536"/>
                  </a:lnTo>
                  <a:lnTo>
                    <a:pt x="3188" y="1536"/>
                  </a:lnTo>
                  <a:lnTo>
                    <a:pt x="2909" y="769"/>
                  </a:lnTo>
                  <a:close/>
                  <a:moveTo>
                    <a:pt x="1746" y="1"/>
                  </a:moveTo>
                  <a:lnTo>
                    <a:pt x="2327" y="1536"/>
                  </a:lnTo>
                  <a:lnTo>
                    <a:pt x="1" y="1536"/>
                  </a:lnTo>
                  <a:lnTo>
                    <a:pt x="1" y="3095"/>
                  </a:lnTo>
                  <a:lnTo>
                    <a:pt x="8515" y="3095"/>
                  </a:lnTo>
                  <a:lnTo>
                    <a:pt x="8515" y="1536"/>
                  </a:lnTo>
                  <a:lnTo>
                    <a:pt x="6189" y="1536"/>
                  </a:lnTo>
                  <a:lnTo>
                    <a:pt x="67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0"/>
            <p:cNvSpPr/>
            <p:nvPr/>
          </p:nvSpPr>
          <p:spPr>
            <a:xfrm>
              <a:off x="2855425" y="2157075"/>
              <a:ext cx="212900" cy="79700"/>
            </a:xfrm>
            <a:custGeom>
              <a:rect b="b" l="l" r="r" t="t"/>
              <a:pathLst>
                <a:path extrusionOk="0" h="3188" w="8516">
                  <a:moveTo>
                    <a:pt x="1" y="0"/>
                  </a:moveTo>
                  <a:lnTo>
                    <a:pt x="1" y="3187"/>
                  </a:lnTo>
                  <a:lnTo>
                    <a:pt x="8515" y="3187"/>
                  </a:lnTo>
                  <a:lnTo>
                    <a:pt x="8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0"/>
            <p:cNvSpPr/>
            <p:nvPr/>
          </p:nvSpPr>
          <p:spPr>
            <a:xfrm>
              <a:off x="2855425" y="2255925"/>
              <a:ext cx="212900" cy="150675"/>
            </a:xfrm>
            <a:custGeom>
              <a:rect b="b" l="l" r="r" t="t"/>
              <a:pathLst>
                <a:path extrusionOk="0" h="6027" w="8516">
                  <a:moveTo>
                    <a:pt x="3095" y="582"/>
                  </a:moveTo>
                  <a:lnTo>
                    <a:pt x="3095" y="1466"/>
                  </a:lnTo>
                  <a:lnTo>
                    <a:pt x="1443" y="1466"/>
                  </a:lnTo>
                  <a:lnTo>
                    <a:pt x="1443" y="582"/>
                  </a:lnTo>
                  <a:close/>
                  <a:moveTo>
                    <a:pt x="6980" y="582"/>
                  </a:moveTo>
                  <a:lnTo>
                    <a:pt x="6980" y="1466"/>
                  </a:lnTo>
                  <a:lnTo>
                    <a:pt x="5328" y="1466"/>
                  </a:lnTo>
                  <a:lnTo>
                    <a:pt x="5328" y="582"/>
                  </a:lnTo>
                  <a:close/>
                  <a:moveTo>
                    <a:pt x="5817" y="3397"/>
                  </a:moveTo>
                  <a:lnTo>
                    <a:pt x="6189" y="4072"/>
                  </a:lnTo>
                  <a:lnTo>
                    <a:pt x="1839" y="4072"/>
                  </a:lnTo>
                  <a:lnTo>
                    <a:pt x="2118" y="3397"/>
                  </a:lnTo>
                  <a:close/>
                  <a:moveTo>
                    <a:pt x="1" y="1"/>
                  </a:moveTo>
                  <a:lnTo>
                    <a:pt x="1" y="3397"/>
                  </a:lnTo>
                  <a:lnTo>
                    <a:pt x="1257" y="3397"/>
                  </a:lnTo>
                  <a:lnTo>
                    <a:pt x="1" y="5631"/>
                  </a:lnTo>
                  <a:lnTo>
                    <a:pt x="769" y="6026"/>
                  </a:lnTo>
                  <a:lnTo>
                    <a:pt x="1350" y="4863"/>
                  </a:lnTo>
                  <a:lnTo>
                    <a:pt x="6678" y="4863"/>
                  </a:lnTo>
                  <a:lnTo>
                    <a:pt x="7259" y="6026"/>
                  </a:lnTo>
                  <a:lnTo>
                    <a:pt x="7934" y="5631"/>
                  </a:lnTo>
                  <a:lnTo>
                    <a:pt x="6771" y="3397"/>
                  </a:lnTo>
                  <a:lnTo>
                    <a:pt x="8515" y="3397"/>
                  </a:lnTo>
                  <a:lnTo>
                    <a:pt x="85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80"/>
          <p:cNvGrpSpPr/>
          <p:nvPr/>
        </p:nvGrpSpPr>
        <p:grpSpPr>
          <a:xfrm>
            <a:off x="720460" y="2384163"/>
            <a:ext cx="376300" cy="269063"/>
            <a:chOff x="1285125" y="2105875"/>
            <a:chExt cx="348975" cy="249525"/>
          </a:xfrm>
        </p:grpSpPr>
        <p:sp>
          <p:nvSpPr>
            <p:cNvPr id="3607" name="Google Shape;3607;p80"/>
            <p:cNvSpPr/>
            <p:nvPr/>
          </p:nvSpPr>
          <p:spPr>
            <a:xfrm>
              <a:off x="1507875" y="2268150"/>
              <a:ext cx="94825" cy="34325"/>
            </a:xfrm>
            <a:custGeom>
              <a:rect b="b" l="l" r="r" t="t"/>
              <a:pathLst>
                <a:path extrusionOk="0" h="1373" w="3793">
                  <a:moveTo>
                    <a:pt x="1" y="0"/>
                  </a:moveTo>
                  <a:lnTo>
                    <a:pt x="1" y="1373"/>
                  </a:lnTo>
                  <a:lnTo>
                    <a:pt x="3793" y="1373"/>
                  </a:lnTo>
                  <a:lnTo>
                    <a:pt x="37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0"/>
            <p:cNvSpPr/>
            <p:nvPr/>
          </p:nvSpPr>
          <p:spPr>
            <a:xfrm>
              <a:off x="1507875" y="2215225"/>
              <a:ext cx="65750" cy="33750"/>
            </a:xfrm>
            <a:custGeom>
              <a:rect b="b" l="l" r="r" t="t"/>
              <a:pathLst>
                <a:path extrusionOk="0" h="1350" w="2630">
                  <a:moveTo>
                    <a:pt x="1" y="0"/>
                  </a:moveTo>
                  <a:lnTo>
                    <a:pt x="1" y="1350"/>
                  </a:lnTo>
                  <a:lnTo>
                    <a:pt x="2629" y="1350"/>
                  </a:lnTo>
                  <a:lnTo>
                    <a:pt x="26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0"/>
            <p:cNvSpPr/>
            <p:nvPr/>
          </p:nvSpPr>
          <p:spPr>
            <a:xfrm>
              <a:off x="1507875" y="2161725"/>
              <a:ext cx="33750" cy="31425"/>
            </a:xfrm>
            <a:custGeom>
              <a:rect b="b" l="l" r="r" t="t"/>
              <a:pathLst>
                <a:path extrusionOk="0" h="1257" w="1350">
                  <a:moveTo>
                    <a:pt x="1" y="0"/>
                  </a:moveTo>
                  <a:lnTo>
                    <a:pt x="1" y="1256"/>
                  </a:lnTo>
                  <a:lnTo>
                    <a:pt x="1350" y="1256"/>
                  </a:lnTo>
                  <a:lnTo>
                    <a:pt x="13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0"/>
            <p:cNvSpPr/>
            <p:nvPr/>
          </p:nvSpPr>
          <p:spPr>
            <a:xfrm>
              <a:off x="1406100" y="2105875"/>
              <a:ext cx="106450" cy="33775"/>
            </a:xfrm>
            <a:custGeom>
              <a:rect b="b" l="l" r="r" t="t"/>
              <a:pathLst>
                <a:path extrusionOk="0" h="1351" w="4258">
                  <a:moveTo>
                    <a:pt x="0" y="1"/>
                  </a:moveTo>
                  <a:lnTo>
                    <a:pt x="0" y="1350"/>
                  </a:lnTo>
                  <a:lnTo>
                    <a:pt x="1745" y="1350"/>
                  </a:lnTo>
                  <a:lnTo>
                    <a:pt x="1745" y="675"/>
                  </a:lnTo>
                  <a:lnTo>
                    <a:pt x="2513" y="675"/>
                  </a:lnTo>
                  <a:lnTo>
                    <a:pt x="2513" y="1350"/>
                  </a:lnTo>
                  <a:lnTo>
                    <a:pt x="4258" y="1350"/>
                  </a:lnTo>
                  <a:lnTo>
                    <a:pt x="42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0"/>
            <p:cNvSpPr/>
            <p:nvPr/>
          </p:nvSpPr>
          <p:spPr>
            <a:xfrm>
              <a:off x="1374700" y="2161725"/>
              <a:ext cx="33750" cy="31425"/>
            </a:xfrm>
            <a:custGeom>
              <a:rect b="b" l="l" r="r" t="t"/>
              <a:pathLst>
                <a:path extrusionOk="0" h="1257" w="1350">
                  <a:moveTo>
                    <a:pt x="0" y="0"/>
                  </a:moveTo>
                  <a:lnTo>
                    <a:pt x="0" y="1256"/>
                  </a:lnTo>
                  <a:lnTo>
                    <a:pt x="1349" y="1256"/>
                  </a:lnTo>
                  <a:lnTo>
                    <a:pt x="13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0"/>
            <p:cNvSpPr/>
            <p:nvPr/>
          </p:nvSpPr>
          <p:spPr>
            <a:xfrm>
              <a:off x="1345600" y="2215225"/>
              <a:ext cx="62850" cy="33750"/>
            </a:xfrm>
            <a:custGeom>
              <a:rect b="b" l="l" r="r" t="t"/>
              <a:pathLst>
                <a:path extrusionOk="0" h="1350" w="2514">
                  <a:moveTo>
                    <a:pt x="1" y="0"/>
                  </a:moveTo>
                  <a:lnTo>
                    <a:pt x="1" y="1350"/>
                  </a:lnTo>
                  <a:lnTo>
                    <a:pt x="2513" y="1350"/>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0"/>
            <p:cNvSpPr/>
            <p:nvPr/>
          </p:nvSpPr>
          <p:spPr>
            <a:xfrm>
              <a:off x="1314200" y="2268150"/>
              <a:ext cx="94250" cy="34325"/>
            </a:xfrm>
            <a:custGeom>
              <a:rect b="b" l="l" r="r" t="t"/>
              <a:pathLst>
                <a:path extrusionOk="0" h="1373" w="3770">
                  <a:moveTo>
                    <a:pt x="1" y="0"/>
                  </a:moveTo>
                  <a:lnTo>
                    <a:pt x="1" y="1373"/>
                  </a:lnTo>
                  <a:lnTo>
                    <a:pt x="3769" y="1373"/>
                  </a:lnTo>
                  <a:lnTo>
                    <a:pt x="37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0"/>
            <p:cNvSpPr/>
            <p:nvPr/>
          </p:nvSpPr>
          <p:spPr>
            <a:xfrm>
              <a:off x="1285125" y="2323975"/>
              <a:ext cx="123325" cy="31425"/>
            </a:xfrm>
            <a:custGeom>
              <a:rect b="b" l="l" r="r" t="t"/>
              <a:pathLst>
                <a:path extrusionOk="0" h="1257" w="4933">
                  <a:moveTo>
                    <a:pt x="0" y="1"/>
                  </a:moveTo>
                  <a:lnTo>
                    <a:pt x="0" y="1257"/>
                  </a:lnTo>
                  <a:lnTo>
                    <a:pt x="4932" y="1257"/>
                  </a:lnTo>
                  <a:lnTo>
                    <a:pt x="4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0"/>
            <p:cNvSpPr/>
            <p:nvPr/>
          </p:nvSpPr>
          <p:spPr>
            <a:xfrm>
              <a:off x="1430525" y="2161725"/>
              <a:ext cx="58175" cy="193675"/>
            </a:xfrm>
            <a:custGeom>
              <a:rect b="b" l="l" r="r" t="t"/>
              <a:pathLst>
                <a:path extrusionOk="0" h="7747" w="2327">
                  <a:moveTo>
                    <a:pt x="0" y="0"/>
                  </a:moveTo>
                  <a:lnTo>
                    <a:pt x="0" y="7747"/>
                  </a:lnTo>
                  <a:lnTo>
                    <a:pt x="2327" y="7747"/>
                  </a:lnTo>
                  <a:lnTo>
                    <a:pt x="23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0"/>
            <p:cNvSpPr/>
            <p:nvPr/>
          </p:nvSpPr>
          <p:spPr>
            <a:xfrm>
              <a:off x="1507875" y="2323975"/>
              <a:ext cx="126225" cy="31425"/>
            </a:xfrm>
            <a:custGeom>
              <a:rect b="b" l="l" r="r" t="t"/>
              <a:pathLst>
                <a:path extrusionOk="0" h="1257" w="5049">
                  <a:moveTo>
                    <a:pt x="1" y="1"/>
                  </a:moveTo>
                  <a:lnTo>
                    <a:pt x="1" y="1257"/>
                  </a:lnTo>
                  <a:lnTo>
                    <a:pt x="5049" y="1257"/>
                  </a:lnTo>
                  <a:lnTo>
                    <a:pt x="5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7" name="Google Shape;3617;p80"/>
          <p:cNvGrpSpPr/>
          <p:nvPr/>
        </p:nvGrpSpPr>
        <p:grpSpPr>
          <a:xfrm>
            <a:off x="1540800" y="2407670"/>
            <a:ext cx="376300" cy="222049"/>
            <a:chOff x="2031325" y="2127975"/>
            <a:chExt cx="348975" cy="205925"/>
          </a:xfrm>
        </p:grpSpPr>
        <p:sp>
          <p:nvSpPr>
            <p:cNvPr id="3618" name="Google Shape;3618;p80"/>
            <p:cNvSpPr/>
            <p:nvPr/>
          </p:nvSpPr>
          <p:spPr>
            <a:xfrm>
              <a:off x="2123200" y="2127975"/>
              <a:ext cx="68075" cy="55275"/>
            </a:xfrm>
            <a:custGeom>
              <a:rect b="b" l="l" r="r" t="t"/>
              <a:pathLst>
                <a:path extrusionOk="0" h="2211" w="2723">
                  <a:moveTo>
                    <a:pt x="1373" y="1"/>
                  </a:moveTo>
                  <a:lnTo>
                    <a:pt x="1" y="2211"/>
                  </a:lnTo>
                  <a:lnTo>
                    <a:pt x="2723" y="2211"/>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0"/>
            <p:cNvSpPr/>
            <p:nvPr/>
          </p:nvSpPr>
          <p:spPr>
            <a:xfrm>
              <a:off x="2031325" y="2205325"/>
              <a:ext cx="251850" cy="128575"/>
            </a:xfrm>
            <a:custGeom>
              <a:rect b="b" l="l" r="r" t="t"/>
              <a:pathLst>
                <a:path extrusionOk="0" h="5143" w="10074">
                  <a:moveTo>
                    <a:pt x="3210" y="1"/>
                  </a:moveTo>
                  <a:lnTo>
                    <a:pt x="0" y="5142"/>
                  </a:lnTo>
                  <a:lnTo>
                    <a:pt x="10073" y="5142"/>
                  </a:lnTo>
                  <a:lnTo>
                    <a:pt x="7956" y="1653"/>
                  </a:lnTo>
                  <a:lnTo>
                    <a:pt x="5048" y="1653"/>
                  </a:lnTo>
                  <a:lnTo>
                    <a:pt x="5048" y="862"/>
                  </a:lnTo>
                  <a:lnTo>
                    <a:pt x="7468" y="862"/>
                  </a:lnTo>
                  <a:lnTo>
                    <a:pt x="68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0"/>
            <p:cNvSpPr/>
            <p:nvPr/>
          </p:nvSpPr>
          <p:spPr>
            <a:xfrm>
              <a:off x="2256975" y="2195450"/>
              <a:ext cx="123325" cy="138450"/>
            </a:xfrm>
            <a:custGeom>
              <a:rect b="b" l="l" r="r" t="t"/>
              <a:pathLst>
                <a:path extrusionOk="0" h="5538" w="4933">
                  <a:moveTo>
                    <a:pt x="1536" y="0"/>
                  </a:moveTo>
                  <a:lnTo>
                    <a:pt x="0" y="2327"/>
                  </a:lnTo>
                  <a:lnTo>
                    <a:pt x="2024" y="5537"/>
                  </a:lnTo>
                  <a:lnTo>
                    <a:pt x="4932" y="5537"/>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1" name="Google Shape;3621;p80"/>
          <p:cNvGrpSpPr/>
          <p:nvPr/>
        </p:nvGrpSpPr>
        <p:grpSpPr>
          <a:xfrm>
            <a:off x="7245001" y="1734748"/>
            <a:ext cx="342441" cy="376288"/>
            <a:chOff x="7241976" y="1393900"/>
            <a:chExt cx="342441" cy="376288"/>
          </a:xfrm>
        </p:grpSpPr>
        <p:sp>
          <p:nvSpPr>
            <p:cNvPr id="3622" name="Google Shape;3622;p80"/>
            <p:cNvSpPr/>
            <p:nvPr/>
          </p:nvSpPr>
          <p:spPr>
            <a:xfrm>
              <a:off x="7241976" y="1393900"/>
              <a:ext cx="342441" cy="86561"/>
            </a:xfrm>
            <a:custGeom>
              <a:rect b="b" l="l" r="r" t="t"/>
              <a:pathLst>
                <a:path extrusionOk="0" h="3211" w="12703">
                  <a:moveTo>
                    <a:pt x="0" y="0"/>
                  </a:moveTo>
                  <a:lnTo>
                    <a:pt x="0" y="3210"/>
                  </a:lnTo>
                  <a:lnTo>
                    <a:pt x="12702" y="3210"/>
                  </a:lnTo>
                  <a:lnTo>
                    <a:pt x="12702" y="0"/>
                  </a:lnTo>
                  <a:lnTo>
                    <a:pt x="11935" y="0"/>
                  </a:lnTo>
                  <a:lnTo>
                    <a:pt x="11935" y="489"/>
                  </a:lnTo>
                  <a:lnTo>
                    <a:pt x="11051" y="489"/>
                  </a:lnTo>
                  <a:lnTo>
                    <a:pt x="11051" y="0"/>
                  </a:lnTo>
                  <a:lnTo>
                    <a:pt x="10190" y="0"/>
                  </a:lnTo>
                  <a:lnTo>
                    <a:pt x="10190" y="489"/>
                  </a:lnTo>
                  <a:lnTo>
                    <a:pt x="9306" y="489"/>
                  </a:lnTo>
                  <a:lnTo>
                    <a:pt x="9306" y="0"/>
                  </a:lnTo>
                  <a:lnTo>
                    <a:pt x="8538" y="0"/>
                  </a:lnTo>
                  <a:lnTo>
                    <a:pt x="8538" y="489"/>
                  </a:lnTo>
                  <a:lnTo>
                    <a:pt x="7677" y="489"/>
                  </a:lnTo>
                  <a:lnTo>
                    <a:pt x="7677" y="0"/>
                  </a:lnTo>
                  <a:lnTo>
                    <a:pt x="6793" y="0"/>
                  </a:lnTo>
                  <a:lnTo>
                    <a:pt x="6793" y="489"/>
                  </a:lnTo>
                  <a:lnTo>
                    <a:pt x="5933" y="489"/>
                  </a:lnTo>
                  <a:lnTo>
                    <a:pt x="5933" y="0"/>
                  </a:lnTo>
                  <a:lnTo>
                    <a:pt x="5142" y="0"/>
                  </a:lnTo>
                  <a:lnTo>
                    <a:pt x="5142" y="489"/>
                  </a:lnTo>
                  <a:lnTo>
                    <a:pt x="4281" y="489"/>
                  </a:lnTo>
                  <a:lnTo>
                    <a:pt x="4281" y="0"/>
                  </a:lnTo>
                  <a:lnTo>
                    <a:pt x="3397" y="0"/>
                  </a:lnTo>
                  <a:lnTo>
                    <a:pt x="3397" y="489"/>
                  </a:lnTo>
                  <a:lnTo>
                    <a:pt x="2536" y="489"/>
                  </a:lnTo>
                  <a:lnTo>
                    <a:pt x="2536" y="0"/>
                  </a:lnTo>
                  <a:lnTo>
                    <a:pt x="1745" y="0"/>
                  </a:lnTo>
                  <a:lnTo>
                    <a:pt x="1745" y="489"/>
                  </a:lnTo>
                  <a:lnTo>
                    <a:pt x="884" y="489"/>
                  </a:lnTo>
                  <a:lnTo>
                    <a:pt x="8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0"/>
            <p:cNvSpPr/>
            <p:nvPr/>
          </p:nvSpPr>
          <p:spPr>
            <a:xfrm>
              <a:off x="7241976" y="1501131"/>
              <a:ext cx="342441" cy="101603"/>
            </a:xfrm>
            <a:custGeom>
              <a:rect b="b" l="l" r="r" t="t"/>
              <a:pathLst>
                <a:path extrusionOk="0" h="3769" w="12703">
                  <a:moveTo>
                    <a:pt x="3025" y="1442"/>
                  </a:moveTo>
                  <a:lnTo>
                    <a:pt x="3025" y="2326"/>
                  </a:lnTo>
                  <a:lnTo>
                    <a:pt x="1745" y="2326"/>
                  </a:lnTo>
                  <a:lnTo>
                    <a:pt x="1745" y="1442"/>
                  </a:lnTo>
                  <a:close/>
                  <a:moveTo>
                    <a:pt x="11051" y="1442"/>
                  </a:moveTo>
                  <a:lnTo>
                    <a:pt x="11051" y="2326"/>
                  </a:lnTo>
                  <a:lnTo>
                    <a:pt x="9701" y="2326"/>
                  </a:lnTo>
                  <a:lnTo>
                    <a:pt x="9701" y="1442"/>
                  </a:lnTo>
                  <a:close/>
                  <a:moveTo>
                    <a:pt x="0" y="0"/>
                  </a:moveTo>
                  <a:lnTo>
                    <a:pt x="0" y="3769"/>
                  </a:lnTo>
                  <a:lnTo>
                    <a:pt x="4374" y="3769"/>
                  </a:lnTo>
                  <a:cubicBezTo>
                    <a:pt x="4374" y="2722"/>
                    <a:pt x="5235" y="1838"/>
                    <a:pt x="6398" y="1838"/>
                  </a:cubicBezTo>
                  <a:cubicBezTo>
                    <a:pt x="7468" y="1838"/>
                    <a:pt x="8352" y="2722"/>
                    <a:pt x="8445" y="3769"/>
                  </a:cubicBezTo>
                  <a:lnTo>
                    <a:pt x="12702" y="3769"/>
                  </a:lnTo>
                  <a:lnTo>
                    <a:pt x="12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0"/>
            <p:cNvSpPr/>
            <p:nvPr/>
          </p:nvSpPr>
          <p:spPr>
            <a:xfrm>
              <a:off x="7469620" y="1626531"/>
              <a:ext cx="114785" cy="143657"/>
            </a:xfrm>
            <a:custGeom>
              <a:rect b="b" l="l" r="r" t="t"/>
              <a:pathLst>
                <a:path extrusionOk="0" h="5329" w="4258">
                  <a:moveTo>
                    <a:pt x="0" y="1"/>
                  </a:moveTo>
                  <a:lnTo>
                    <a:pt x="0" y="5328"/>
                  </a:lnTo>
                  <a:lnTo>
                    <a:pt x="1745" y="5328"/>
                  </a:lnTo>
                  <a:lnTo>
                    <a:pt x="1745" y="1443"/>
                  </a:lnTo>
                  <a:lnTo>
                    <a:pt x="2513" y="1443"/>
                  </a:lnTo>
                  <a:lnTo>
                    <a:pt x="2513" y="5328"/>
                  </a:lnTo>
                  <a:lnTo>
                    <a:pt x="4257" y="5328"/>
                  </a:lnTo>
                  <a:lnTo>
                    <a:pt x="42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0"/>
            <p:cNvSpPr/>
            <p:nvPr/>
          </p:nvSpPr>
          <p:spPr>
            <a:xfrm>
              <a:off x="7241976" y="1626531"/>
              <a:ext cx="117912" cy="143657"/>
            </a:xfrm>
            <a:custGeom>
              <a:rect b="b" l="l" r="r" t="t"/>
              <a:pathLst>
                <a:path extrusionOk="0" h="5329" w="4374">
                  <a:moveTo>
                    <a:pt x="0" y="1"/>
                  </a:moveTo>
                  <a:lnTo>
                    <a:pt x="0" y="5328"/>
                  </a:lnTo>
                  <a:lnTo>
                    <a:pt x="1745" y="5328"/>
                  </a:lnTo>
                  <a:lnTo>
                    <a:pt x="1745" y="1443"/>
                  </a:lnTo>
                  <a:lnTo>
                    <a:pt x="2629" y="1443"/>
                  </a:lnTo>
                  <a:lnTo>
                    <a:pt x="2629" y="5328"/>
                  </a:lnTo>
                  <a:lnTo>
                    <a:pt x="4374" y="5328"/>
                  </a:lnTo>
                  <a:lnTo>
                    <a:pt x="43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6" name="Google Shape;3626;p80"/>
          <p:cNvGrpSpPr/>
          <p:nvPr/>
        </p:nvGrpSpPr>
        <p:grpSpPr>
          <a:xfrm>
            <a:off x="8039795" y="1763586"/>
            <a:ext cx="378807" cy="318611"/>
            <a:chOff x="8058400" y="1521975"/>
            <a:chExt cx="351300" cy="295475"/>
          </a:xfrm>
        </p:grpSpPr>
        <p:sp>
          <p:nvSpPr>
            <p:cNvPr id="3627" name="Google Shape;3627;p80"/>
            <p:cNvSpPr/>
            <p:nvPr/>
          </p:nvSpPr>
          <p:spPr>
            <a:xfrm>
              <a:off x="8382925" y="1623750"/>
              <a:ext cx="26775" cy="16875"/>
            </a:xfrm>
            <a:custGeom>
              <a:rect b="b" l="l" r="r" t="t"/>
              <a:pathLst>
                <a:path extrusionOk="0" h="675" w="1071">
                  <a:moveTo>
                    <a:pt x="1" y="0"/>
                  </a:moveTo>
                  <a:lnTo>
                    <a:pt x="187" y="675"/>
                  </a:lnTo>
                  <a:lnTo>
                    <a:pt x="768" y="675"/>
                  </a:lnTo>
                  <a:lnTo>
                    <a:pt x="1071" y="186"/>
                  </a:lnTo>
                  <a:lnTo>
                    <a:pt x="1071" y="93"/>
                  </a:lnTo>
                  <a:lnTo>
                    <a:pt x="9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0"/>
            <p:cNvSpPr/>
            <p:nvPr/>
          </p:nvSpPr>
          <p:spPr>
            <a:xfrm>
              <a:off x="8186350" y="1521975"/>
              <a:ext cx="94825" cy="26775"/>
            </a:xfrm>
            <a:custGeom>
              <a:rect b="b" l="l" r="r" t="t"/>
              <a:pathLst>
                <a:path extrusionOk="0" h="1071" w="3793">
                  <a:moveTo>
                    <a:pt x="489" y="0"/>
                  </a:moveTo>
                  <a:lnTo>
                    <a:pt x="0" y="1070"/>
                  </a:lnTo>
                  <a:lnTo>
                    <a:pt x="3792" y="1070"/>
                  </a:lnTo>
                  <a:lnTo>
                    <a:pt x="33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0"/>
            <p:cNvSpPr/>
            <p:nvPr/>
          </p:nvSpPr>
          <p:spPr>
            <a:xfrm>
              <a:off x="8102025" y="1570250"/>
              <a:ext cx="264050" cy="70375"/>
            </a:xfrm>
            <a:custGeom>
              <a:rect b="b" l="l" r="r" t="t"/>
              <a:pathLst>
                <a:path extrusionOk="0" h="2815" w="10562">
                  <a:moveTo>
                    <a:pt x="1047" y="0"/>
                  </a:moveTo>
                  <a:lnTo>
                    <a:pt x="0" y="2815"/>
                  </a:lnTo>
                  <a:lnTo>
                    <a:pt x="10562" y="2815"/>
                  </a:lnTo>
                  <a:lnTo>
                    <a:pt x="95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0"/>
            <p:cNvSpPr/>
            <p:nvPr/>
          </p:nvSpPr>
          <p:spPr>
            <a:xfrm>
              <a:off x="8058400" y="1623750"/>
              <a:ext cx="29100" cy="16875"/>
            </a:xfrm>
            <a:custGeom>
              <a:rect b="b" l="l" r="r" t="t"/>
              <a:pathLst>
                <a:path extrusionOk="0" h="675" w="1164">
                  <a:moveTo>
                    <a:pt x="187" y="0"/>
                  </a:moveTo>
                  <a:cubicBezTo>
                    <a:pt x="93" y="0"/>
                    <a:pt x="93" y="93"/>
                    <a:pt x="93" y="93"/>
                  </a:cubicBezTo>
                  <a:cubicBezTo>
                    <a:pt x="93" y="93"/>
                    <a:pt x="0" y="186"/>
                    <a:pt x="93" y="186"/>
                  </a:cubicBezTo>
                  <a:lnTo>
                    <a:pt x="280" y="675"/>
                  </a:lnTo>
                  <a:lnTo>
                    <a:pt x="861" y="675"/>
                  </a:lnTo>
                  <a:lnTo>
                    <a:pt x="11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0"/>
            <p:cNvSpPr/>
            <p:nvPr/>
          </p:nvSpPr>
          <p:spPr>
            <a:xfrm>
              <a:off x="8070025" y="1776125"/>
              <a:ext cx="53525" cy="41325"/>
            </a:xfrm>
            <a:custGeom>
              <a:rect b="b" l="l" r="r" t="t"/>
              <a:pathLst>
                <a:path extrusionOk="0" h="1653" w="2141">
                  <a:moveTo>
                    <a:pt x="1" y="0"/>
                  </a:moveTo>
                  <a:lnTo>
                    <a:pt x="1" y="1652"/>
                  </a:lnTo>
                  <a:lnTo>
                    <a:pt x="2141" y="1652"/>
                  </a:lnTo>
                  <a:lnTo>
                    <a:pt x="21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0"/>
            <p:cNvSpPr/>
            <p:nvPr/>
          </p:nvSpPr>
          <p:spPr>
            <a:xfrm>
              <a:off x="8356175" y="1776125"/>
              <a:ext cx="53525" cy="41325"/>
            </a:xfrm>
            <a:custGeom>
              <a:rect b="b" l="l" r="r" t="t"/>
              <a:pathLst>
                <a:path extrusionOk="0" h="1653" w="2141">
                  <a:moveTo>
                    <a:pt x="1" y="0"/>
                  </a:moveTo>
                  <a:lnTo>
                    <a:pt x="1" y="1652"/>
                  </a:lnTo>
                  <a:lnTo>
                    <a:pt x="2141" y="1652"/>
                  </a:lnTo>
                  <a:lnTo>
                    <a:pt x="21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0"/>
            <p:cNvSpPr/>
            <p:nvPr/>
          </p:nvSpPr>
          <p:spPr>
            <a:xfrm>
              <a:off x="8070025" y="1659800"/>
              <a:ext cx="327475" cy="97150"/>
            </a:xfrm>
            <a:custGeom>
              <a:rect b="b" l="l" r="r" t="t"/>
              <a:pathLst>
                <a:path extrusionOk="0" h="3886" w="13099">
                  <a:moveTo>
                    <a:pt x="3490" y="1373"/>
                  </a:moveTo>
                  <a:lnTo>
                    <a:pt x="3490" y="2234"/>
                  </a:lnTo>
                  <a:lnTo>
                    <a:pt x="1280" y="2234"/>
                  </a:lnTo>
                  <a:lnTo>
                    <a:pt x="1280" y="1373"/>
                  </a:lnTo>
                  <a:close/>
                  <a:moveTo>
                    <a:pt x="11842" y="1373"/>
                  </a:moveTo>
                  <a:lnTo>
                    <a:pt x="11842" y="2234"/>
                  </a:lnTo>
                  <a:lnTo>
                    <a:pt x="9609" y="2234"/>
                  </a:lnTo>
                  <a:lnTo>
                    <a:pt x="9609" y="1373"/>
                  </a:lnTo>
                  <a:close/>
                  <a:moveTo>
                    <a:pt x="1" y="1"/>
                  </a:moveTo>
                  <a:lnTo>
                    <a:pt x="1" y="3886"/>
                  </a:lnTo>
                  <a:lnTo>
                    <a:pt x="13098" y="3886"/>
                  </a:lnTo>
                  <a:lnTo>
                    <a:pt x="13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4" name="Google Shape;3634;p80"/>
          <p:cNvGrpSpPr/>
          <p:nvPr/>
        </p:nvGrpSpPr>
        <p:grpSpPr>
          <a:xfrm>
            <a:off x="6411427" y="1735995"/>
            <a:ext cx="376300" cy="373793"/>
            <a:chOff x="6557875" y="1495225"/>
            <a:chExt cx="348975" cy="346650"/>
          </a:xfrm>
        </p:grpSpPr>
        <p:sp>
          <p:nvSpPr>
            <p:cNvPr id="3635" name="Google Shape;3635;p80"/>
            <p:cNvSpPr/>
            <p:nvPr/>
          </p:nvSpPr>
          <p:spPr>
            <a:xfrm>
              <a:off x="6557875" y="1761575"/>
              <a:ext cx="348975" cy="32025"/>
            </a:xfrm>
            <a:custGeom>
              <a:rect b="b" l="l" r="r" t="t"/>
              <a:pathLst>
                <a:path extrusionOk="0" h="1281" w="13959">
                  <a:moveTo>
                    <a:pt x="1373" y="1"/>
                  </a:moveTo>
                  <a:cubicBezTo>
                    <a:pt x="885" y="1"/>
                    <a:pt x="582" y="210"/>
                    <a:pt x="396" y="303"/>
                  </a:cubicBezTo>
                  <a:cubicBezTo>
                    <a:pt x="303" y="396"/>
                    <a:pt x="210" y="489"/>
                    <a:pt x="1" y="489"/>
                  </a:cubicBezTo>
                  <a:lnTo>
                    <a:pt x="1" y="1280"/>
                  </a:lnTo>
                  <a:cubicBezTo>
                    <a:pt x="396" y="1280"/>
                    <a:pt x="699" y="1071"/>
                    <a:pt x="885" y="978"/>
                  </a:cubicBezTo>
                  <a:cubicBezTo>
                    <a:pt x="1071" y="885"/>
                    <a:pt x="1164" y="792"/>
                    <a:pt x="1373" y="792"/>
                  </a:cubicBezTo>
                  <a:cubicBezTo>
                    <a:pt x="1559" y="792"/>
                    <a:pt x="1652" y="885"/>
                    <a:pt x="1862" y="978"/>
                  </a:cubicBezTo>
                  <a:cubicBezTo>
                    <a:pt x="2048" y="1071"/>
                    <a:pt x="2234" y="1280"/>
                    <a:pt x="2723" y="1280"/>
                  </a:cubicBezTo>
                  <a:cubicBezTo>
                    <a:pt x="3211" y="1280"/>
                    <a:pt x="3490" y="1071"/>
                    <a:pt x="3700" y="978"/>
                  </a:cubicBezTo>
                  <a:cubicBezTo>
                    <a:pt x="3886" y="885"/>
                    <a:pt x="3979" y="792"/>
                    <a:pt x="4188" y="792"/>
                  </a:cubicBezTo>
                  <a:cubicBezTo>
                    <a:pt x="4374" y="792"/>
                    <a:pt x="4467" y="885"/>
                    <a:pt x="4653" y="978"/>
                  </a:cubicBezTo>
                  <a:cubicBezTo>
                    <a:pt x="4863" y="1071"/>
                    <a:pt x="5049" y="1280"/>
                    <a:pt x="5537" y="1280"/>
                  </a:cubicBezTo>
                  <a:cubicBezTo>
                    <a:pt x="6026" y="1280"/>
                    <a:pt x="6305" y="1071"/>
                    <a:pt x="6515" y="978"/>
                  </a:cubicBezTo>
                  <a:cubicBezTo>
                    <a:pt x="6701" y="885"/>
                    <a:pt x="6701" y="792"/>
                    <a:pt x="6980" y="792"/>
                  </a:cubicBezTo>
                  <a:cubicBezTo>
                    <a:pt x="7189" y="792"/>
                    <a:pt x="7282" y="885"/>
                    <a:pt x="7468" y="978"/>
                  </a:cubicBezTo>
                  <a:cubicBezTo>
                    <a:pt x="7678" y="1071"/>
                    <a:pt x="7864" y="1280"/>
                    <a:pt x="8352" y="1280"/>
                  </a:cubicBezTo>
                  <a:cubicBezTo>
                    <a:pt x="8841" y="1280"/>
                    <a:pt x="9120" y="1071"/>
                    <a:pt x="9306" y="978"/>
                  </a:cubicBezTo>
                  <a:cubicBezTo>
                    <a:pt x="9423" y="885"/>
                    <a:pt x="9516" y="792"/>
                    <a:pt x="9795" y="792"/>
                  </a:cubicBezTo>
                  <a:cubicBezTo>
                    <a:pt x="10004" y="792"/>
                    <a:pt x="10097" y="885"/>
                    <a:pt x="10190" y="978"/>
                  </a:cubicBezTo>
                  <a:cubicBezTo>
                    <a:pt x="10376" y="1071"/>
                    <a:pt x="10679" y="1280"/>
                    <a:pt x="11167" y="1280"/>
                  </a:cubicBezTo>
                  <a:cubicBezTo>
                    <a:pt x="11633" y="1280"/>
                    <a:pt x="11935" y="1071"/>
                    <a:pt x="12121" y="978"/>
                  </a:cubicBezTo>
                  <a:cubicBezTo>
                    <a:pt x="12214" y="885"/>
                    <a:pt x="12330" y="792"/>
                    <a:pt x="12610" y="792"/>
                  </a:cubicBezTo>
                  <a:cubicBezTo>
                    <a:pt x="12796" y="792"/>
                    <a:pt x="12912" y="885"/>
                    <a:pt x="13005" y="978"/>
                  </a:cubicBezTo>
                  <a:cubicBezTo>
                    <a:pt x="13191" y="1071"/>
                    <a:pt x="13494" y="1280"/>
                    <a:pt x="13959" y="1280"/>
                  </a:cubicBezTo>
                  <a:lnTo>
                    <a:pt x="13959" y="489"/>
                  </a:lnTo>
                  <a:cubicBezTo>
                    <a:pt x="13773" y="489"/>
                    <a:pt x="13680" y="396"/>
                    <a:pt x="13494" y="303"/>
                  </a:cubicBezTo>
                  <a:cubicBezTo>
                    <a:pt x="13284" y="210"/>
                    <a:pt x="13005" y="1"/>
                    <a:pt x="12610" y="1"/>
                  </a:cubicBezTo>
                  <a:cubicBezTo>
                    <a:pt x="12121" y="1"/>
                    <a:pt x="11842" y="210"/>
                    <a:pt x="11633" y="303"/>
                  </a:cubicBezTo>
                  <a:cubicBezTo>
                    <a:pt x="11446" y="396"/>
                    <a:pt x="11353" y="489"/>
                    <a:pt x="11167" y="489"/>
                  </a:cubicBezTo>
                  <a:cubicBezTo>
                    <a:pt x="10958" y="489"/>
                    <a:pt x="10865" y="396"/>
                    <a:pt x="10679" y="303"/>
                  </a:cubicBezTo>
                  <a:cubicBezTo>
                    <a:pt x="10469" y="210"/>
                    <a:pt x="10283" y="1"/>
                    <a:pt x="9795" y="1"/>
                  </a:cubicBezTo>
                  <a:cubicBezTo>
                    <a:pt x="9306" y="1"/>
                    <a:pt x="9027" y="210"/>
                    <a:pt x="8841" y="303"/>
                  </a:cubicBezTo>
                  <a:cubicBezTo>
                    <a:pt x="8632" y="396"/>
                    <a:pt x="8538" y="489"/>
                    <a:pt x="8352" y="489"/>
                  </a:cubicBezTo>
                  <a:cubicBezTo>
                    <a:pt x="8143" y="489"/>
                    <a:pt x="8050" y="396"/>
                    <a:pt x="7864" y="303"/>
                  </a:cubicBezTo>
                  <a:cubicBezTo>
                    <a:pt x="7678" y="210"/>
                    <a:pt x="7468" y="1"/>
                    <a:pt x="6980" y="1"/>
                  </a:cubicBezTo>
                  <a:cubicBezTo>
                    <a:pt x="6515" y="1"/>
                    <a:pt x="6212" y="210"/>
                    <a:pt x="6026" y="303"/>
                  </a:cubicBezTo>
                  <a:cubicBezTo>
                    <a:pt x="5933" y="396"/>
                    <a:pt x="5817" y="489"/>
                    <a:pt x="5537" y="489"/>
                  </a:cubicBezTo>
                  <a:cubicBezTo>
                    <a:pt x="5351" y="489"/>
                    <a:pt x="5235" y="396"/>
                    <a:pt x="5142" y="303"/>
                  </a:cubicBezTo>
                  <a:cubicBezTo>
                    <a:pt x="4956" y="210"/>
                    <a:pt x="4653" y="1"/>
                    <a:pt x="4188" y="1"/>
                  </a:cubicBezTo>
                  <a:cubicBezTo>
                    <a:pt x="3700" y="1"/>
                    <a:pt x="3397" y="210"/>
                    <a:pt x="3211" y="303"/>
                  </a:cubicBezTo>
                  <a:cubicBezTo>
                    <a:pt x="3118" y="396"/>
                    <a:pt x="3025" y="489"/>
                    <a:pt x="2723" y="489"/>
                  </a:cubicBezTo>
                  <a:cubicBezTo>
                    <a:pt x="2536" y="489"/>
                    <a:pt x="2443" y="396"/>
                    <a:pt x="2327" y="303"/>
                  </a:cubicBezTo>
                  <a:cubicBezTo>
                    <a:pt x="2141" y="210"/>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0"/>
            <p:cNvSpPr/>
            <p:nvPr/>
          </p:nvSpPr>
          <p:spPr>
            <a:xfrm>
              <a:off x="6557875" y="1808100"/>
              <a:ext cx="348975" cy="33775"/>
            </a:xfrm>
            <a:custGeom>
              <a:rect b="b" l="l" r="r" t="t"/>
              <a:pathLst>
                <a:path extrusionOk="0" h="1351" w="13959">
                  <a:moveTo>
                    <a:pt x="1373" y="1"/>
                  </a:moveTo>
                  <a:cubicBezTo>
                    <a:pt x="885" y="1"/>
                    <a:pt x="582" y="187"/>
                    <a:pt x="396" y="280"/>
                  </a:cubicBezTo>
                  <a:cubicBezTo>
                    <a:pt x="303" y="466"/>
                    <a:pt x="210" y="466"/>
                    <a:pt x="1" y="466"/>
                  </a:cubicBezTo>
                  <a:lnTo>
                    <a:pt x="1" y="1350"/>
                  </a:lnTo>
                  <a:cubicBezTo>
                    <a:pt x="396" y="1350"/>
                    <a:pt x="699" y="1164"/>
                    <a:pt x="885" y="955"/>
                  </a:cubicBezTo>
                  <a:cubicBezTo>
                    <a:pt x="1071" y="862"/>
                    <a:pt x="1164" y="862"/>
                    <a:pt x="1373" y="862"/>
                  </a:cubicBezTo>
                  <a:cubicBezTo>
                    <a:pt x="1559" y="862"/>
                    <a:pt x="1652" y="862"/>
                    <a:pt x="1862" y="955"/>
                  </a:cubicBezTo>
                  <a:cubicBezTo>
                    <a:pt x="2048" y="1164"/>
                    <a:pt x="2234" y="1350"/>
                    <a:pt x="2723" y="1350"/>
                  </a:cubicBezTo>
                  <a:cubicBezTo>
                    <a:pt x="3211" y="1350"/>
                    <a:pt x="3490" y="1164"/>
                    <a:pt x="3700" y="955"/>
                  </a:cubicBezTo>
                  <a:cubicBezTo>
                    <a:pt x="3886" y="862"/>
                    <a:pt x="3979" y="862"/>
                    <a:pt x="4188" y="862"/>
                  </a:cubicBezTo>
                  <a:cubicBezTo>
                    <a:pt x="4374" y="862"/>
                    <a:pt x="4467" y="862"/>
                    <a:pt x="4653" y="955"/>
                  </a:cubicBezTo>
                  <a:cubicBezTo>
                    <a:pt x="4863" y="1164"/>
                    <a:pt x="5049" y="1350"/>
                    <a:pt x="5537" y="1350"/>
                  </a:cubicBezTo>
                  <a:cubicBezTo>
                    <a:pt x="6026" y="1350"/>
                    <a:pt x="6305" y="1164"/>
                    <a:pt x="6515" y="955"/>
                  </a:cubicBezTo>
                  <a:cubicBezTo>
                    <a:pt x="6701" y="862"/>
                    <a:pt x="6701" y="862"/>
                    <a:pt x="6980" y="862"/>
                  </a:cubicBezTo>
                  <a:cubicBezTo>
                    <a:pt x="7189" y="862"/>
                    <a:pt x="7282" y="862"/>
                    <a:pt x="7468" y="955"/>
                  </a:cubicBezTo>
                  <a:cubicBezTo>
                    <a:pt x="7678" y="1164"/>
                    <a:pt x="7864" y="1350"/>
                    <a:pt x="8352" y="1350"/>
                  </a:cubicBezTo>
                  <a:cubicBezTo>
                    <a:pt x="8841" y="1350"/>
                    <a:pt x="9120" y="1164"/>
                    <a:pt x="9306" y="955"/>
                  </a:cubicBezTo>
                  <a:cubicBezTo>
                    <a:pt x="9423" y="862"/>
                    <a:pt x="9516" y="862"/>
                    <a:pt x="9795" y="862"/>
                  </a:cubicBezTo>
                  <a:cubicBezTo>
                    <a:pt x="10004" y="862"/>
                    <a:pt x="10097" y="862"/>
                    <a:pt x="10190" y="955"/>
                  </a:cubicBezTo>
                  <a:cubicBezTo>
                    <a:pt x="10376" y="1164"/>
                    <a:pt x="10679" y="1350"/>
                    <a:pt x="11167" y="1350"/>
                  </a:cubicBezTo>
                  <a:cubicBezTo>
                    <a:pt x="11633" y="1350"/>
                    <a:pt x="11935" y="1164"/>
                    <a:pt x="12121" y="955"/>
                  </a:cubicBezTo>
                  <a:cubicBezTo>
                    <a:pt x="12214" y="862"/>
                    <a:pt x="12330" y="862"/>
                    <a:pt x="12610" y="862"/>
                  </a:cubicBezTo>
                  <a:cubicBezTo>
                    <a:pt x="12796" y="862"/>
                    <a:pt x="12912" y="862"/>
                    <a:pt x="13005" y="955"/>
                  </a:cubicBezTo>
                  <a:cubicBezTo>
                    <a:pt x="13191" y="1164"/>
                    <a:pt x="13494" y="1350"/>
                    <a:pt x="13959" y="1350"/>
                  </a:cubicBezTo>
                  <a:lnTo>
                    <a:pt x="13959" y="466"/>
                  </a:lnTo>
                  <a:cubicBezTo>
                    <a:pt x="13773" y="466"/>
                    <a:pt x="13680" y="466"/>
                    <a:pt x="13494" y="280"/>
                  </a:cubicBezTo>
                  <a:cubicBezTo>
                    <a:pt x="13284" y="187"/>
                    <a:pt x="13005" y="1"/>
                    <a:pt x="12610" y="1"/>
                  </a:cubicBezTo>
                  <a:cubicBezTo>
                    <a:pt x="12121" y="1"/>
                    <a:pt x="11842" y="187"/>
                    <a:pt x="11633" y="280"/>
                  </a:cubicBezTo>
                  <a:cubicBezTo>
                    <a:pt x="11446" y="466"/>
                    <a:pt x="11353" y="466"/>
                    <a:pt x="11167" y="466"/>
                  </a:cubicBezTo>
                  <a:cubicBezTo>
                    <a:pt x="10958" y="466"/>
                    <a:pt x="10865" y="466"/>
                    <a:pt x="10679" y="280"/>
                  </a:cubicBezTo>
                  <a:cubicBezTo>
                    <a:pt x="10469" y="187"/>
                    <a:pt x="10283" y="1"/>
                    <a:pt x="9795" y="1"/>
                  </a:cubicBezTo>
                  <a:cubicBezTo>
                    <a:pt x="9306" y="1"/>
                    <a:pt x="9027" y="187"/>
                    <a:pt x="8841" y="280"/>
                  </a:cubicBezTo>
                  <a:cubicBezTo>
                    <a:pt x="8632" y="466"/>
                    <a:pt x="8538" y="466"/>
                    <a:pt x="8352" y="466"/>
                  </a:cubicBezTo>
                  <a:cubicBezTo>
                    <a:pt x="8143" y="466"/>
                    <a:pt x="8050" y="466"/>
                    <a:pt x="7864" y="280"/>
                  </a:cubicBezTo>
                  <a:cubicBezTo>
                    <a:pt x="7678" y="187"/>
                    <a:pt x="7468" y="1"/>
                    <a:pt x="6980" y="1"/>
                  </a:cubicBezTo>
                  <a:cubicBezTo>
                    <a:pt x="6515" y="1"/>
                    <a:pt x="6212" y="187"/>
                    <a:pt x="6026" y="280"/>
                  </a:cubicBezTo>
                  <a:cubicBezTo>
                    <a:pt x="5933" y="466"/>
                    <a:pt x="5817" y="466"/>
                    <a:pt x="5537" y="466"/>
                  </a:cubicBezTo>
                  <a:cubicBezTo>
                    <a:pt x="5351" y="466"/>
                    <a:pt x="5235" y="466"/>
                    <a:pt x="5142" y="280"/>
                  </a:cubicBezTo>
                  <a:cubicBezTo>
                    <a:pt x="4956" y="187"/>
                    <a:pt x="4653" y="1"/>
                    <a:pt x="4188" y="1"/>
                  </a:cubicBezTo>
                  <a:cubicBezTo>
                    <a:pt x="3700" y="1"/>
                    <a:pt x="3397" y="187"/>
                    <a:pt x="3211" y="280"/>
                  </a:cubicBezTo>
                  <a:cubicBezTo>
                    <a:pt x="3118" y="466"/>
                    <a:pt x="3025" y="466"/>
                    <a:pt x="2723" y="466"/>
                  </a:cubicBezTo>
                  <a:cubicBezTo>
                    <a:pt x="2536" y="466"/>
                    <a:pt x="2443" y="466"/>
                    <a:pt x="2327" y="280"/>
                  </a:cubicBezTo>
                  <a:cubicBezTo>
                    <a:pt x="2141" y="187"/>
                    <a:pt x="1862" y="1"/>
                    <a:pt x="1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0"/>
            <p:cNvSpPr/>
            <p:nvPr/>
          </p:nvSpPr>
          <p:spPr>
            <a:xfrm>
              <a:off x="6686400" y="1495225"/>
              <a:ext cx="92500" cy="51200"/>
            </a:xfrm>
            <a:custGeom>
              <a:rect b="b" l="l" r="r" t="t"/>
              <a:pathLst>
                <a:path extrusionOk="0" h="2048" w="3700">
                  <a:moveTo>
                    <a:pt x="1" y="0"/>
                  </a:moveTo>
                  <a:lnTo>
                    <a:pt x="1" y="2047"/>
                  </a:lnTo>
                  <a:lnTo>
                    <a:pt x="3700" y="2047"/>
                  </a:lnTo>
                  <a:lnTo>
                    <a:pt x="3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0"/>
            <p:cNvSpPr/>
            <p:nvPr/>
          </p:nvSpPr>
          <p:spPr>
            <a:xfrm>
              <a:off x="6642800" y="1565575"/>
              <a:ext cx="179725" cy="72725"/>
            </a:xfrm>
            <a:custGeom>
              <a:rect b="b" l="l" r="r" t="t"/>
              <a:pathLst>
                <a:path extrusionOk="0" h="2909" w="7189">
                  <a:moveTo>
                    <a:pt x="0" y="1"/>
                  </a:moveTo>
                  <a:lnTo>
                    <a:pt x="0" y="2909"/>
                  </a:lnTo>
                  <a:lnTo>
                    <a:pt x="3583" y="1257"/>
                  </a:lnTo>
                  <a:lnTo>
                    <a:pt x="7189" y="2909"/>
                  </a:lnTo>
                  <a:lnTo>
                    <a:pt x="71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0"/>
            <p:cNvSpPr/>
            <p:nvPr/>
          </p:nvSpPr>
          <p:spPr>
            <a:xfrm>
              <a:off x="6589875" y="1623750"/>
              <a:ext cx="285575" cy="128550"/>
            </a:xfrm>
            <a:custGeom>
              <a:rect b="b" l="l" r="r" t="t"/>
              <a:pathLst>
                <a:path extrusionOk="0" h="5142" w="11423">
                  <a:moveTo>
                    <a:pt x="3862" y="1838"/>
                  </a:moveTo>
                  <a:cubicBezTo>
                    <a:pt x="4071" y="1838"/>
                    <a:pt x="4257" y="2024"/>
                    <a:pt x="4257" y="2234"/>
                  </a:cubicBezTo>
                  <a:cubicBezTo>
                    <a:pt x="4257" y="2513"/>
                    <a:pt x="4071" y="2722"/>
                    <a:pt x="3862" y="2722"/>
                  </a:cubicBezTo>
                  <a:cubicBezTo>
                    <a:pt x="3583" y="2722"/>
                    <a:pt x="3373" y="2513"/>
                    <a:pt x="3373" y="2234"/>
                  </a:cubicBezTo>
                  <a:cubicBezTo>
                    <a:pt x="3373" y="2024"/>
                    <a:pt x="3583" y="1838"/>
                    <a:pt x="3862" y="1838"/>
                  </a:cubicBezTo>
                  <a:close/>
                  <a:moveTo>
                    <a:pt x="5328" y="0"/>
                  </a:moveTo>
                  <a:lnTo>
                    <a:pt x="0" y="2420"/>
                  </a:lnTo>
                  <a:lnTo>
                    <a:pt x="1163" y="4932"/>
                  </a:lnTo>
                  <a:cubicBezTo>
                    <a:pt x="1256" y="5048"/>
                    <a:pt x="1443" y="5142"/>
                    <a:pt x="1443" y="5142"/>
                  </a:cubicBezTo>
                  <a:cubicBezTo>
                    <a:pt x="1745" y="4932"/>
                    <a:pt x="2117" y="4653"/>
                    <a:pt x="2908" y="4653"/>
                  </a:cubicBezTo>
                  <a:cubicBezTo>
                    <a:pt x="3583" y="4653"/>
                    <a:pt x="4071" y="4932"/>
                    <a:pt x="4257" y="5142"/>
                  </a:cubicBezTo>
                  <a:cubicBezTo>
                    <a:pt x="4537" y="4932"/>
                    <a:pt x="4932" y="4653"/>
                    <a:pt x="5700" y="4653"/>
                  </a:cubicBezTo>
                  <a:cubicBezTo>
                    <a:pt x="6398" y="4653"/>
                    <a:pt x="6863" y="4932"/>
                    <a:pt x="7072" y="5142"/>
                  </a:cubicBezTo>
                  <a:cubicBezTo>
                    <a:pt x="7352" y="4932"/>
                    <a:pt x="7747" y="4653"/>
                    <a:pt x="8515" y="4653"/>
                  </a:cubicBezTo>
                  <a:cubicBezTo>
                    <a:pt x="9189" y="4653"/>
                    <a:pt x="9678" y="4932"/>
                    <a:pt x="9887" y="5142"/>
                  </a:cubicBezTo>
                  <a:cubicBezTo>
                    <a:pt x="9980" y="5142"/>
                    <a:pt x="10073" y="5048"/>
                    <a:pt x="10260" y="4932"/>
                  </a:cubicBezTo>
                  <a:lnTo>
                    <a:pt x="11423" y="2420"/>
                  </a:lnTo>
                  <a:lnTo>
                    <a:pt x="6095" y="0"/>
                  </a:lnTo>
                  <a:lnTo>
                    <a:pt x="6095" y="3583"/>
                  </a:lnTo>
                  <a:lnTo>
                    <a:pt x="5328" y="3583"/>
                  </a:lnTo>
                  <a:lnTo>
                    <a:pt x="53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0" name="Google Shape;3640;p80"/>
          <p:cNvGrpSpPr/>
          <p:nvPr/>
        </p:nvGrpSpPr>
        <p:grpSpPr>
          <a:xfrm>
            <a:off x="3955248" y="1734742"/>
            <a:ext cx="376300" cy="376300"/>
            <a:chOff x="4289650" y="1495225"/>
            <a:chExt cx="348975" cy="348975"/>
          </a:xfrm>
        </p:grpSpPr>
        <p:sp>
          <p:nvSpPr>
            <p:cNvPr id="3641" name="Google Shape;3641;p80"/>
            <p:cNvSpPr/>
            <p:nvPr/>
          </p:nvSpPr>
          <p:spPr>
            <a:xfrm>
              <a:off x="4435050" y="1781350"/>
              <a:ext cx="19800" cy="62850"/>
            </a:xfrm>
            <a:custGeom>
              <a:rect b="b" l="l" r="r" t="t"/>
              <a:pathLst>
                <a:path extrusionOk="0" h="2514" w="792">
                  <a:moveTo>
                    <a:pt x="1" y="1"/>
                  </a:moveTo>
                  <a:lnTo>
                    <a:pt x="1" y="2513"/>
                  </a:lnTo>
                  <a:lnTo>
                    <a:pt x="792" y="2513"/>
                  </a:lnTo>
                  <a:lnTo>
                    <a:pt x="7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0"/>
            <p:cNvSpPr/>
            <p:nvPr/>
          </p:nvSpPr>
          <p:spPr>
            <a:xfrm>
              <a:off x="4474025" y="1781350"/>
              <a:ext cx="19200" cy="62850"/>
            </a:xfrm>
            <a:custGeom>
              <a:rect b="b" l="l" r="r" t="t"/>
              <a:pathLst>
                <a:path extrusionOk="0" h="2514" w="768">
                  <a:moveTo>
                    <a:pt x="0" y="1"/>
                  </a:moveTo>
                  <a:lnTo>
                    <a:pt x="0" y="2513"/>
                  </a:lnTo>
                  <a:lnTo>
                    <a:pt x="768" y="2513"/>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0"/>
            <p:cNvSpPr/>
            <p:nvPr/>
          </p:nvSpPr>
          <p:spPr>
            <a:xfrm>
              <a:off x="4289650" y="1495225"/>
              <a:ext cx="348975" cy="230325"/>
            </a:xfrm>
            <a:custGeom>
              <a:rect b="b" l="l" r="r" t="t"/>
              <a:pathLst>
                <a:path extrusionOk="0" h="9213" w="13959">
                  <a:moveTo>
                    <a:pt x="2141" y="2629"/>
                  </a:moveTo>
                  <a:lnTo>
                    <a:pt x="2234" y="3792"/>
                  </a:lnTo>
                  <a:lnTo>
                    <a:pt x="1745" y="3792"/>
                  </a:lnTo>
                  <a:lnTo>
                    <a:pt x="1466" y="2629"/>
                  </a:lnTo>
                  <a:close/>
                  <a:moveTo>
                    <a:pt x="3700" y="2629"/>
                  </a:moveTo>
                  <a:lnTo>
                    <a:pt x="3606" y="3792"/>
                  </a:lnTo>
                  <a:lnTo>
                    <a:pt x="3118" y="3792"/>
                  </a:lnTo>
                  <a:lnTo>
                    <a:pt x="3025" y="2629"/>
                  </a:lnTo>
                  <a:close/>
                  <a:moveTo>
                    <a:pt x="5142" y="2629"/>
                  </a:moveTo>
                  <a:lnTo>
                    <a:pt x="4863" y="3792"/>
                  </a:lnTo>
                  <a:lnTo>
                    <a:pt x="4374" y="3792"/>
                  </a:lnTo>
                  <a:lnTo>
                    <a:pt x="4467" y="2629"/>
                  </a:lnTo>
                  <a:close/>
                  <a:moveTo>
                    <a:pt x="2909" y="0"/>
                  </a:moveTo>
                  <a:lnTo>
                    <a:pt x="2909" y="675"/>
                  </a:lnTo>
                  <a:lnTo>
                    <a:pt x="1280" y="675"/>
                  </a:lnTo>
                  <a:lnTo>
                    <a:pt x="1280" y="1745"/>
                  </a:lnTo>
                  <a:lnTo>
                    <a:pt x="489" y="1745"/>
                  </a:lnTo>
                  <a:lnTo>
                    <a:pt x="1164" y="4653"/>
                  </a:lnTo>
                  <a:lnTo>
                    <a:pt x="1280" y="4653"/>
                  </a:lnTo>
                  <a:lnTo>
                    <a:pt x="1280" y="5723"/>
                  </a:lnTo>
                  <a:lnTo>
                    <a:pt x="1955" y="5723"/>
                  </a:lnTo>
                  <a:lnTo>
                    <a:pt x="1955" y="7468"/>
                  </a:lnTo>
                  <a:lnTo>
                    <a:pt x="1" y="7468"/>
                  </a:lnTo>
                  <a:lnTo>
                    <a:pt x="1" y="9212"/>
                  </a:lnTo>
                  <a:lnTo>
                    <a:pt x="13959" y="9212"/>
                  </a:lnTo>
                  <a:lnTo>
                    <a:pt x="13959" y="7468"/>
                  </a:lnTo>
                  <a:lnTo>
                    <a:pt x="4770" y="7468"/>
                  </a:lnTo>
                  <a:lnTo>
                    <a:pt x="4770" y="5723"/>
                  </a:lnTo>
                  <a:lnTo>
                    <a:pt x="5351" y="5723"/>
                  </a:lnTo>
                  <a:lnTo>
                    <a:pt x="5351" y="4653"/>
                  </a:lnTo>
                  <a:lnTo>
                    <a:pt x="5537" y="4653"/>
                  </a:lnTo>
                  <a:lnTo>
                    <a:pt x="6119" y="1745"/>
                  </a:lnTo>
                  <a:lnTo>
                    <a:pt x="5351" y="1745"/>
                  </a:lnTo>
                  <a:lnTo>
                    <a:pt x="5351" y="675"/>
                  </a:lnTo>
                  <a:lnTo>
                    <a:pt x="3700" y="675"/>
                  </a:lnTo>
                  <a:lnTo>
                    <a:pt x="37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0"/>
            <p:cNvSpPr/>
            <p:nvPr/>
          </p:nvSpPr>
          <p:spPr>
            <a:xfrm>
              <a:off x="4304200" y="1744725"/>
              <a:ext cx="319900" cy="99475"/>
            </a:xfrm>
            <a:custGeom>
              <a:rect b="b" l="l" r="r" t="t"/>
              <a:pathLst>
                <a:path extrusionOk="0" h="3979" w="12796">
                  <a:moveTo>
                    <a:pt x="0" y="0"/>
                  </a:moveTo>
                  <a:lnTo>
                    <a:pt x="0" y="3978"/>
                  </a:lnTo>
                  <a:lnTo>
                    <a:pt x="4374" y="3978"/>
                  </a:lnTo>
                  <a:lnTo>
                    <a:pt x="4374" y="1466"/>
                  </a:lnTo>
                  <a:lnTo>
                    <a:pt x="3978" y="1466"/>
                  </a:lnTo>
                  <a:lnTo>
                    <a:pt x="3978" y="675"/>
                  </a:lnTo>
                  <a:lnTo>
                    <a:pt x="8840" y="675"/>
                  </a:lnTo>
                  <a:lnTo>
                    <a:pt x="8840" y="1466"/>
                  </a:lnTo>
                  <a:lnTo>
                    <a:pt x="8352" y="1466"/>
                  </a:lnTo>
                  <a:lnTo>
                    <a:pt x="8352" y="3978"/>
                  </a:lnTo>
                  <a:lnTo>
                    <a:pt x="12795" y="3978"/>
                  </a:lnTo>
                  <a:lnTo>
                    <a:pt x="127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5" name="Google Shape;3645;p80"/>
          <p:cNvGrpSpPr/>
          <p:nvPr/>
        </p:nvGrpSpPr>
        <p:grpSpPr>
          <a:xfrm>
            <a:off x="4851460" y="1734742"/>
            <a:ext cx="237711" cy="376300"/>
            <a:chOff x="5109125" y="1495225"/>
            <a:chExt cx="220450" cy="348975"/>
          </a:xfrm>
        </p:grpSpPr>
        <p:sp>
          <p:nvSpPr>
            <p:cNvPr id="3646" name="Google Shape;3646;p80"/>
            <p:cNvSpPr/>
            <p:nvPr/>
          </p:nvSpPr>
          <p:spPr>
            <a:xfrm>
              <a:off x="5126000" y="1495225"/>
              <a:ext cx="189025" cy="230325"/>
            </a:xfrm>
            <a:custGeom>
              <a:rect b="b" l="l" r="r" t="t"/>
              <a:pathLst>
                <a:path extrusionOk="0" h="9213" w="7561">
                  <a:moveTo>
                    <a:pt x="3187" y="0"/>
                  </a:moveTo>
                  <a:cubicBezTo>
                    <a:pt x="3836" y="2255"/>
                    <a:pt x="3111" y="3443"/>
                    <a:pt x="2325" y="3443"/>
                  </a:cubicBezTo>
                  <a:cubicBezTo>
                    <a:pt x="1928" y="3443"/>
                    <a:pt x="1514" y="3138"/>
                    <a:pt x="1256" y="2512"/>
                  </a:cubicBezTo>
                  <a:cubicBezTo>
                    <a:pt x="0" y="4257"/>
                    <a:pt x="977" y="5723"/>
                    <a:pt x="977" y="5723"/>
                  </a:cubicBezTo>
                  <a:cubicBezTo>
                    <a:pt x="934" y="5730"/>
                    <a:pt x="892" y="5733"/>
                    <a:pt x="851" y="5733"/>
                  </a:cubicBezTo>
                  <a:cubicBezTo>
                    <a:pt x="339" y="5733"/>
                    <a:pt x="0" y="5234"/>
                    <a:pt x="0" y="5234"/>
                  </a:cubicBezTo>
                  <a:lnTo>
                    <a:pt x="0" y="5420"/>
                  </a:lnTo>
                  <a:cubicBezTo>
                    <a:pt x="0" y="7282"/>
                    <a:pt x="1256" y="8817"/>
                    <a:pt x="3001" y="9212"/>
                  </a:cubicBezTo>
                  <a:cubicBezTo>
                    <a:pt x="2419" y="8910"/>
                    <a:pt x="2140" y="8328"/>
                    <a:pt x="2140" y="7654"/>
                  </a:cubicBezTo>
                  <a:cubicBezTo>
                    <a:pt x="2140" y="7165"/>
                    <a:pt x="2326" y="6793"/>
                    <a:pt x="2606" y="6491"/>
                  </a:cubicBezTo>
                  <a:cubicBezTo>
                    <a:pt x="2763" y="6691"/>
                    <a:pt x="2930" y="6775"/>
                    <a:pt x="3085" y="6775"/>
                  </a:cubicBezTo>
                  <a:cubicBezTo>
                    <a:pt x="3614" y="6775"/>
                    <a:pt x="4012" y="5786"/>
                    <a:pt x="3490" y="5048"/>
                  </a:cubicBezTo>
                  <a:lnTo>
                    <a:pt x="3490" y="5048"/>
                  </a:lnTo>
                  <a:cubicBezTo>
                    <a:pt x="3490" y="5048"/>
                    <a:pt x="5421" y="5328"/>
                    <a:pt x="5421" y="7654"/>
                  </a:cubicBezTo>
                  <a:cubicBezTo>
                    <a:pt x="5421" y="8328"/>
                    <a:pt x="5048" y="8910"/>
                    <a:pt x="4560" y="9212"/>
                  </a:cubicBezTo>
                  <a:cubicBezTo>
                    <a:pt x="6211" y="8817"/>
                    <a:pt x="7561" y="7282"/>
                    <a:pt x="7561" y="5420"/>
                  </a:cubicBezTo>
                  <a:cubicBezTo>
                    <a:pt x="7561" y="5141"/>
                    <a:pt x="7468" y="4839"/>
                    <a:pt x="7468" y="4467"/>
                  </a:cubicBezTo>
                  <a:cubicBezTo>
                    <a:pt x="7468" y="4467"/>
                    <a:pt x="7072" y="5048"/>
                    <a:pt x="6305" y="5537"/>
                  </a:cubicBezTo>
                  <a:cubicBezTo>
                    <a:pt x="6305" y="5537"/>
                    <a:pt x="6886" y="768"/>
                    <a:pt x="3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0"/>
            <p:cNvSpPr/>
            <p:nvPr/>
          </p:nvSpPr>
          <p:spPr>
            <a:xfrm>
              <a:off x="5252200" y="1742400"/>
              <a:ext cx="77375" cy="38975"/>
            </a:xfrm>
            <a:custGeom>
              <a:rect b="b" l="l" r="r" t="t"/>
              <a:pathLst>
                <a:path extrusionOk="0" h="1559" w="3095">
                  <a:moveTo>
                    <a:pt x="2606" y="0"/>
                  </a:moveTo>
                  <a:lnTo>
                    <a:pt x="0" y="884"/>
                  </a:lnTo>
                  <a:lnTo>
                    <a:pt x="2420" y="1559"/>
                  </a:lnTo>
                  <a:lnTo>
                    <a:pt x="3094" y="1349"/>
                  </a:lnTo>
                  <a:lnTo>
                    <a:pt x="26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0"/>
            <p:cNvSpPr/>
            <p:nvPr/>
          </p:nvSpPr>
          <p:spPr>
            <a:xfrm>
              <a:off x="5109125" y="1802875"/>
              <a:ext cx="77375" cy="41325"/>
            </a:xfrm>
            <a:custGeom>
              <a:rect b="b" l="l" r="r" t="t"/>
              <a:pathLst>
                <a:path extrusionOk="0" h="1653" w="3095">
                  <a:moveTo>
                    <a:pt x="768" y="0"/>
                  </a:moveTo>
                  <a:lnTo>
                    <a:pt x="0" y="303"/>
                  </a:lnTo>
                  <a:lnTo>
                    <a:pt x="489" y="1652"/>
                  </a:lnTo>
                  <a:lnTo>
                    <a:pt x="3094" y="791"/>
                  </a:lnTo>
                  <a:lnTo>
                    <a:pt x="7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0"/>
            <p:cNvSpPr/>
            <p:nvPr/>
          </p:nvSpPr>
          <p:spPr>
            <a:xfrm>
              <a:off x="5109125" y="1742400"/>
              <a:ext cx="220450" cy="101800"/>
            </a:xfrm>
            <a:custGeom>
              <a:rect b="b" l="l" r="r" t="t"/>
              <a:pathLst>
                <a:path extrusionOk="0" h="4072" w="8818">
                  <a:moveTo>
                    <a:pt x="489" y="0"/>
                  </a:moveTo>
                  <a:lnTo>
                    <a:pt x="0" y="1349"/>
                  </a:lnTo>
                  <a:lnTo>
                    <a:pt x="8329" y="4071"/>
                  </a:lnTo>
                  <a:lnTo>
                    <a:pt x="8817" y="2722"/>
                  </a:lnTo>
                  <a:lnTo>
                    <a:pt x="4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0" name="Google Shape;3650;p80"/>
          <p:cNvGrpSpPr/>
          <p:nvPr/>
        </p:nvGrpSpPr>
        <p:grpSpPr>
          <a:xfrm>
            <a:off x="3221196" y="1734742"/>
            <a:ext cx="235204" cy="376300"/>
            <a:chOff x="3609175" y="1495225"/>
            <a:chExt cx="218125" cy="348975"/>
          </a:xfrm>
        </p:grpSpPr>
        <p:sp>
          <p:nvSpPr>
            <p:cNvPr id="3651" name="Google Shape;3651;p80"/>
            <p:cNvSpPr/>
            <p:nvPr/>
          </p:nvSpPr>
          <p:spPr>
            <a:xfrm>
              <a:off x="3698750" y="1630725"/>
              <a:ext cx="38400" cy="36675"/>
            </a:xfrm>
            <a:custGeom>
              <a:rect b="b" l="l" r="r" t="t"/>
              <a:pathLst>
                <a:path extrusionOk="0" h="1467" w="1536">
                  <a:moveTo>
                    <a:pt x="768" y="0"/>
                  </a:moveTo>
                  <a:cubicBezTo>
                    <a:pt x="280" y="0"/>
                    <a:pt x="1" y="303"/>
                    <a:pt x="1" y="791"/>
                  </a:cubicBezTo>
                  <a:cubicBezTo>
                    <a:pt x="1" y="1164"/>
                    <a:pt x="280" y="1466"/>
                    <a:pt x="768" y="1466"/>
                  </a:cubicBezTo>
                  <a:cubicBezTo>
                    <a:pt x="1164" y="1466"/>
                    <a:pt x="1536" y="1164"/>
                    <a:pt x="1536" y="791"/>
                  </a:cubicBezTo>
                  <a:cubicBezTo>
                    <a:pt x="1536" y="303"/>
                    <a:pt x="1164" y="0"/>
                    <a:pt x="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0"/>
            <p:cNvSpPr/>
            <p:nvPr/>
          </p:nvSpPr>
          <p:spPr>
            <a:xfrm>
              <a:off x="3647575" y="1822650"/>
              <a:ext cx="140775" cy="21550"/>
            </a:xfrm>
            <a:custGeom>
              <a:rect b="b" l="l" r="r" t="t"/>
              <a:pathLst>
                <a:path extrusionOk="0" h="862" w="5631">
                  <a:moveTo>
                    <a:pt x="0" y="0"/>
                  </a:moveTo>
                  <a:lnTo>
                    <a:pt x="0" y="861"/>
                  </a:lnTo>
                  <a:lnTo>
                    <a:pt x="5630" y="861"/>
                  </a:lnTo>
                  <a:lnTo>
                    <a:pt x="56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0"/>
            <p:cNvSpPr/>
            <p:nvPr/>
          </p:nvSpPr>
          <p:spPr>
            <a:xfrm>
              <a:off x="3647575" y="1779025"/>
              <a:ext cx="140775" cy="21550"/>
            </a:xfrm>
            <a:custGeom>
              <a:rect b="b" l="l" r="r" t="t"/>
              <a:pathLst>
                <a:path extrusionOk="0" h="862" w="5631">
                  <a:moveTo>
                    <a:pt x="0" y="1"/>
                  </a:moveTo>
                  <a:lnTo>
                    <a:pt x="0" y="861"/>
                  </a:lnTo>
                  <a:lnTo>
                    <a:pt x="5630" y="861"/>
                  </a:lnTo>
                  <a:lnTo>
                    <a:pt x="5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0"/>
            <p:cNvSpPr/>
            <p:nvPr/>
          </p:nvSpPr>
          <p:spPr>
            <a:xfrm>
              <a:off x="3609175" y="1541150"/>
              <a:ext cx="215225" cy="215800"/>
            </a:xfrm>
            <a:custGeom>
              <a:rect b="b" l="l" r="r" t="t"/>
              <a:pathLst>
                <a:path extrusionOk="0" h="8632" w="8609">
                  <a:moveTo>
                    <a:pt x="4747" y="2048"/>
                  </a:moveTo>
                  <a:lnTo>
                    <a:pt x="4747" y="2816"/>
                  </a:lnTo>
                  <a:cubicBezTo>
                    <a:pt x="4840" y="2816"/>
                    <a:pt x="5026" y="2909"/>
                    <a:pt x="5119" y="2909"/>
                  </a:cubicBezTo>
                  <a:lnTo>
                    <a:pt x="5701" y="2420"/>
                  </a:lnTo>
                  <a:lnTo>
                    <a:pt x="6189" y="3002"/>
                  </a:lnTo>
                  <a:lnTo>
                    <a:pt x="5701" y="3490"/>
                  </a:lnTo>
                  <a:cubicBezTo>
                    <a:pt x="5817" y="3700"/>
                    <a:pt x="5817" y="3793"/>
                    <a:pt x="5910" y="3886"/>
                  </a:cubicBezTo>
                  <a:lnTo>
                    <a:pt x="6585" y="3886"/>
                  </a:lnTo>
                  <a:lnTo>
                    <a:pt x="6585" y="4747"/>
                  </a:lnTo>
                  <a:lnTo>
                    <a:pt x="5910" y="4747"/>
                  </a:lnTo>
                  <a:cubicBezTo>
                    <a:pt x="5817" y="4863"/>
                    <a:pt x="5817" y="5049"/>
                    <a:pt x="5701" y="5142"/>
                  </a:cubicBezTo>
                  <a:lnTo>
                    <a:pt x="6189" y="5631"/>
                  </a:lnTo>
                  <a:lnTo>
                    <a:pt x="5701" y="6212"/>
                  </a:lnTo>
                  <a:lnTo>
                    <a:pt x="5119" y="5724"/>
                  </a:lnTo>
                  <a:cubicBezTo>
                    <a:pt x="5026" y="5724"/>
                    <a:pt x="4840" y="5817"/>
                    <a:pt x="4747" y="5817"/>
                  </a:cubicBezTo>
                  <a:lnTo>
                    <a:pt x="4747" y="6608"/>
                  </a:lnTo>
                  <a:lnTo>
                    <a:pt x="3956" y="6608"/>
                  </a:lnTo>
                  <a:lnTo>
                    <a:pt x="3956" y="5817"/>
                  </a:lnTo>
                  <a:cubicBezTo>
                    <a:pt x="3770" y="5817"/>
                    <a:pt x="3677" y="5724"/>
                    <a:pt x="3584" y="5724"/>
                  </a:cubicBezTo>
                  <a:lnTo>
                    <a:pt x="3002" y="6212"/>
                  </a:lnTo>
                  <a:lnTo>
                    <a:pt x="2420" y="5631"/>
                  </a:lnTo>
                  <a:lnTo>
                    <a:pt x="3002" y="5142"/>
                  </a:lnTo>
                  <a:cubicBezTo>
                    <a:pt x="2909" y="5049"/>
                    <a:pt x="2793" y="4863"/>
                    <a:pt x="2793" y="4747"/>
                  </a:cubicBezTo>
                  <a:lnTo>
                    <a:pt x="2025" y="4747"/>
                  </a:lnTo>
                  <a:lnTo>
                    <a:pt x="2025" y="3886"/>
                  </a:lnTo>
                  <a:lnTo>
                    <a:pt x="2793" y="3886"/>
                  </a:lnTo>
                  <a:cubicBezTo>
                    <a:pt x="2793" y="3793"/>
                    <a:pt x="2909" y="3700"/>
                    <a:pt x="3002" y="3490"/>
                  </a:cubicBezTo>
                  <a:lnTo>
                    <a:pt x="2420" y="3002"/>
                  </a:lnTo>
                  <a:lnTo>
                    <a:pt x="3002" y="2420"/>
                  </a:lnTo>
                  <a:lnTo>
                    <a:pt x="3584" y="2909"/>
                  </a:lnTo>
                  <a:cubicBezTo>
                    <a:pt x="3677" y="2909"/>
                    <a:pt x="3770" y="2816"/>
                    <a:pt x="3956" y="2816"/>
                  </a:cubicBezTo>
                  <a:lnTo>
                    <a:pt x="3956" y="2048"/>
                  </a:lnTo>
                  <a:close/>
                  <a:moveTo>
                    <a:pt x="1" y="1"/>
                  </a:moveTo>
                  <a:lnTo>
                    <a:pt x="1350" y="8632"/>
                  </a:lnTo>
                  <a:lnTo>
                    <a:pt x="7259" y="8632"/>
                  </a:lnTo>
                  <a:lnTo>
                    <a:pt x="8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0"/>
            <p:cNvSpPr/>
            <p:nvPr/>
          </p:nvSpPr>
          <p:spPr>
            <a:xfrm>
              <a:off x="3609175" y="1495225"/>
              <a:ext cx="218125" cy="24450"/>
            </a:xfrm>
            <a:custGeom>
              <a:rect b="b" l="l" r="r" t="t"/>
              <a:pathLst>
                <a:path extrusionOk="0" h="978" w="8725">
                  <a:moveTo>
                    <a:pt x="1" y="0"/>
                  </a:moveTo>
                  <a:lnTo>
                    <a:pt x="1" y="977"/>
                  </a:lnTo>
                  <a:lnTo>
                    <a:pt x="8725" y="977"/>
                  </a:lnTo>
                  <a:lnTo>
                    <a:pt x="87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6" name="Google Shape;3656;p80"/>
          <p:cNvSpPr/>
          <p:nvPr/>
        </p:nvSpPr>
        <p:spPr>
          <a:xfrm>
            <a:off x="5595987" y="1734742"/>
            <a:ext cx="376300" cy="376300"/>
          </a:xfrm>
          <a:custGeom>
            <a:rect b="b" l="l" r="r" t="t"/>
            <a:pathLst>
              <a:path extrusionOk="0" h="13959" w="13959">
                <a:moveTo>
                  <a:pt x="6980" y="0"/>
                </a:moveTo>
                <a:cubicBezTo>
                  <a:pt x="6212" y="0"/>
                  <a:pt x="5537" y="582"/>
                  <a:pt x="5537" y="1466"/>
                </a:cubicBezTo>
                <a:cubicBezTo>
                  <a:pt x="5537" y="2047"/>
                  <a:pt x="5933" y="2629"/>
                  <a:pt x="6608" y="2815"/>
                </a:cubicBezTo>
                <a:lnTo>
                  <a:pt x="6608" y="3885"/>
                </a:lnTo>
                <a:lnTo>
                  <a:pt x="3793" y="3885"/>
                </a:lnTo>
                <a:lnTo>
                  <a:pt x="3793" y="4653"/>
                </a:lnTo>
                <a:lnTo>
                  <a:pt x="6608" y="4653"/>
                </a:lnTo>
                <a:lnTo>
                  <a:pt x="6608" y="5723"/>
                </a:lnTo>
                <a:lnTo>
                  <a:pt x="5049" y="5723"/>
                </a:lnTo>
                <a:lnTo>
                  <a:pt x="5049" y="6491"/>
                </a:lnTo>
                <a:lnTo>
                  <a:pt x="6608" y="6491"/>
                </a:lnTo>
                <a:lnTo>
                  <a:pt x="6608" y="13097"/>
                </a:lnTo>
                <a:cubicBezTo>
                  <a:pt x="4467" y="12888"/>
                  <a:pt x="2816" y="11446"/>
                  <a:pt x="2536" y="9399"/>
                </a:cubicBezTo>
                <a:lnTo>
                  <a:pt x="2536" y="9399"/>
                </a:lnTo>
                <a:lnTo>
                  <a:pt x="4374" y="10655"/>
                </a:lnTo>
                <a:lnTo>
                  <a:pt x="4770" y="9980"/>
                </a:lnTo>
                <a:lnTo>
                  <a:pt x="1862" y="8049"/>
                </a:lnTo>
                <a:lnTo>
                  <a:pt x="1" y="10957"/>
                </a:lnTo>
                <a:lnTo>
                  <a:pt x="699" y="11353"/>
                </a:lnTo>
                <a:lnTo>
                  <a:pt x="1745" y="9794"/>
                </a:lnTo>
                <a:cubicBezTo>
                  <a:pt x="2234" y="12120"/>
                  <a:pt x="4374" y="13958"/>
                  <a:pt x="6980" y="13958"/>
                </a:cubicBezTo>
                <a:cubicBezTo>
                  <a:pt x="9516" y="13958"/>
                  <a:pt x="11633" y="12120"/>
                  <a:pt x="12214" y="9794"/>
                </a:cubicBezTo>
                <a:lnTo>
                  <a:pt x="13284" y="11353"/>
                </a:lnTo>
                <a:lnTo>
                  <a:pt x="13959" y="10957"/>
                </a:lnTo>
                <a:lnTo>
                  <a:pt x="12028" y="8049"/>
                </a:lnTo>
                <a:lnTo>
                  <a:pt x="9120" y="9980"/>
                </a:lnTo>
                <a:lnTo>
                  <a:pt x="9609" y="10655"/>
                </a:lnTo>
                <a:lnTo>
                  <a:pt x="11446" y="9399"/>
                </a:lnTo>
                <a:lnTo>
                  <a:pt x="11446" y="9399"/>
                </a:lnTo>
                <a:cubicBezTo>
                  <a:pt x="11051" y="11446"/>
                  <a:pt x="9422" y="12888"/>
                  <a:pt x="7375" y="13097"/>
                </a:cubicBezTo>
                <a:lnTo>
                  <a:pt x="7375" y="6491"/>
                </a:lnTo>
                <a:lnTo>
                  <a:pt x="8934" y="6491"/>
                </a:lnTo>
                <a:lnTo>
                  <a:pt x="8934" y="5723"/>
                </a:lnTo>
                <a:lnTo>
                  <a:pt x="7375" y="5723"/>
                </a:lnTo>
                <a:lnTo>
                  <a:pt x="7375" y="4653"/>
                </a:lnTo>
                <a:lnTo>
                  <a:pt x="10097" y="4653"/>
                </a:lnTo>
                <a:lnTo>
                  <a:pt x="10097" y="3885"/>
                </a:lnTo>
                <a:lnTo>
                  <a:pt x="7375" y="3885"/>
                </a:lnTo>
                <a:lnTo>
                  <a:pt x="7375" y="2815"/>
                </a:lnTo>
                <a:cubicBezTo>
                  <a:pt x="7957" y="2629"/>
                  <a:pt x="8445" y="2047"/>
                  <a:pt x="8445" y="1466"/>
                </a:cubicBezTo>
                <a:cubicBezTo>
                  <a:pt x="8445" y="582"/>
                  <a:pt x="7771" y="0"/>
                  <a:pt x="6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7" name="Google Shape;3657;p80"/>
          <p:cNvGrpSpPr/>
          <p:nvPr/>
        </p:nvGrpSpPr>
        <p:grpSpPr>
          <a:xfrm>
            <a:off x="2345724" y="1802473"/>
            <a:ext cx="376300" cy="240838"/>
            <a:chOff x="2787400" y="1558025"/>
            <a:chExt cx="348975" cy="223350"/>
          </a:xfrm>
        </p:grpSpPr>
        <p:sp>
          <p:nvSpPr>
            <p:cNvPr id="3658" name="Google Shape;3658;p80"/>
            <p:cNvSpPr/>
            <p:nvPr/>
          </p:nvSpPr>
          <p:spPr>
            <a:xfrm>
              <a:off x="2787400" y="1558025"/>
              <a:ext cx="348975" cy="48875"/>
            </a:xfrm>
            <a:custGeom>
              <a:rect b="b" l="l" r="r" t="t"/>
              <a:pathLst>
                <a:path extrusionOk="0" h="1955" w="13959">
                  <a:moveTo>
                    <a:pt x="0" y="0"/>
                  </a:moveTo>
                  <a:lnTo>
                    <a:pt x="0" y="1955"/>
                  </a:lnTo>
                  <a:lnTo>
                    <a:pt x="13958" y="1955"/>
                  </a:lnTo>
                  <a:lnTo>
                    <a:pt x="13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0"/>
            <p:cNvSpPr/>
            <p:nvPr/>
          </p:nvSpPr>
          <p:spPr>
            <a:xfrm>
              <a:off x="2988625" y="1672025"/>
              <a:ext cx="43650" cy="43625"/>
            </a:xfrm>
            <a:custGeom>
              <a:rect b="b" l="l" r="r" t="t"/>
              <a:pathLst>
                <a:path extrusionOk="0" h="1745" w="1746">
                  <a:moveTo>
                    <a:pt x="861" y="0"/>
                  </a:moveTo>
                  <a:cubicBezTo>
                    <a:pt x="396" y="0"/>
                    <a:pt x="0" y="396"/>
                    <a:pt x="0" y="884"/>
                  </a:cubicBezTo>
                  <a:cubicBezTo>
                    <a:pt x="0" y="1373"/>
                    <a:pt x="396" y="1745"/>
                    <a:pt x="861" y="1745"/>
                  </a:cubicBezTo>
                  <a:cubicBezTo>
                    <a:pt x="1257" y="1745"/>
                    <a:pt x="1745" y="1373"/>
                    <a:pt x="1745" y="884"/>
                  </a:cubicBezTo>
                  <a:cubicBezTo>
                    <a:pt x="1745" y="396"/>
                    <a:pt x="1257" y="0"/>
                    <a:pt x="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0"/>
            <p:cNvSpPr/>
            <p:nvPr/>
          </p:nvSpPr>
          <p:spPr>
            <a:xfrm>
              <a:off x="2787400" y="1626075"/>
              <a:ext cx="348975" cy="155300"/>
            </a:xfrm>
            <a:custGeom>
              <a:rect b="b" l="l" r="r" t="t"/>
              <a:pathLst>
                <a:path extrusionOk="0" h="6212" w="13959">
                  <a:moveTo>
                    <a:pt x="8910" y="977"/>
                  </a:moveTo>
                  <a:cubicBezTo>
                    <a:pt x="9794" y="977"/>
                    <a:pt x="10562" y="1745"/>
                    <a:pt x="10562" y="2722"/>
                  </a:cubicBezTo>
                  <a:cubicBezTo>
                    <a:pt x="10562" y="3583"/>
                    <a:pt x="9794" y="4374"/>
                    <a:pt x="8910" y="4374"/>
                  </a:cubicBezTo>
                  <a:cubicBezTo>
                    <a:pt x="8049" y="4374"/>
                    <a:pt x="7468" y="3885"/>
                    <a:pt x="7282" y="3094"/>
                  </a:cubicBezTo>
                  <a:lnTo>
                    <a:pt x="5537" y="3094"/>
                  </a:lnTo>
                  <a:lnTo>
                    <a:pt x="5537" y="3676"/>
                  </a:lnTo>
                  <a:lnTo>
                    <a:pt x="4746" y="3676"/>
                  </a:lnTo>
                  <a:lnTo>
                    <a:pt x="4746" y="3094"/>
                  </a:lnTo>
                  <a:lnTo>
                    <a:pt x="4164" y="3094"/>
                  </a:lnTo>
                  <a:lnTo>
                    <a:pt x="4164" y="3676"/>
                  </a:lnTo>
                  <a:lnTo>
                    <a:pt x="3397" y="3676"/>
                  </a:lnTo>
                  <a:lnTo>
                    <a:pt x="3397" y="2327"/>
                  </a:lnTo>
                  <a:lnTo>
                    <a:pt x="7282" y="2327"/>
                  </a:lnTo>
                  <a:cubicBezTo>
                    <a:pt x="7468" y="1559"/>
                    <a:pt x="8049" y="977"/>
                    <a:pt x="8910" y="977"/>
                  </a:cubicBezTo>
                  <a:close/>
                  <a:moveTo>
                    <a:pt x="0" y="0"/>
                  </a:moveTo>
                  <a:lnTo>
                    <a:pt x="0" y="6212"/>
                  </a:lnTo>
                  <a:lnTo>
                    <a:pt x="13958" y="6212"/>
                  </a:lnTo>
                  <a:lnTo>
                    <a:pt x="13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1" name="Google Shape;3661;p80"/>
          <p:cNvGrpSpPr/>
          <p:nvPr/>
        </p:nvGrpSpPr>
        <p:grpSpPr>
          <a:xfrm>
            <a:off x="1616672" y="1734742"/>
            <a:ext cx="224556" cy="376300"/>
            <a:chOff x="2101675" y="1495225"/>
            <a:chExt cx="208250" cy="348975"/>
          </a:xfrm>
        </p:grpSpPr>
        <p:sp>
          <p:nvSpPr>
            <p:cNvPr id="3662" name="Google Shape;3662;p80"/>
            <p:cNvSpPr/>
            <p:nvPr/>
          </p:nvSpPr>
          <p:spPr>
            <a:xfrm>
              <a:off x="2101675" y="1495225"/>
              <a:ext cx="208250" cy="48275"/>
            </a:xfrm>
            <a:custGeom>
              <a:rect b="b" l="l" r="r" t="t"/>
              <a:pathLst>
                <a:path extrusionOk="0" h="1931" w="8330">
                  <a:moveTo>
                    <a:pt x="4840" y="582"/>
                  </a:moveTo>
                  <a:lnTo>
                    <a:pt x="4840" y="1349"/>
                  </a:lnTo>
                  <a:lnTo>
                    <a:pt x="3491" y="1349"/>
                  </a:lnTo>
                  <a:lnTo>
                    <a:pt x="3491" y="582"/>
                  </a:lnTo>
                  <a:close/>
                  <a:moveTo>
                    <a:pt x="1" y="0"/>
                  </a:moveTo>
                  <a:lnTo>
                    <a:pt x="1" y="1931"/>
                  </a:lnTo>
                  <a:lnTo>
                    <a:pt x="8329" y="1931"/>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0"/>
            <p:cNvSpPr/>
            <p:nvPr/>
          </p:nvSpPr>
          <p:spPr>
            <a:xfrm>
              <a:off x="2101675" y="1793575"/>
              <a:ext cx="208250" cy="50625"/>
            </a:xfrm>
            <a:custGeom>
              <a:rect b="b" l="l" r="r" t="t"/>
              <a:pathLst>
                <a:path extrusionOk="0" h="2025" w="8330">
                  <a:moveTo>
                    <a:pt x="4106" y="623"/>
                  </a:moveTo>
                  <a:cubicBezTo>
                    <a:pt x="4217" y="623"/>
                    <a:pt x="4342" y="666"/>
                    <a:pt x="4468" y="768"/>
                  </a:cubicBezTo>
                  <a:cubicBezTo>
                    <a:pt x="4688" y="1080"/>
                    <a:pt x="4431" y="1434"/>
                    <a:pt x="4130" y="1434"/>
                  </a:cubicBezTo>
                  <a:cubicBezTo>
                    <a:pt x="4049" y="1434"/>
                    <a:pt x="3965" y="1409"/>
                    <a:pt x="3886" y="1350"/>
                  </a:cubicBezTo>
                  <a:cubicBezTo>
                    <a:pt x="3592" y="986"/>
                    <a:pt x="3787" y="623"/>
                    <a:pt x="4106" y="623"/>
                  </a:cubicBezTo>
                  <a:close/>
                  <a:moveTo>
                    <a:pt x="1" y="0"/>
                  </a:moveTo>
                  <a:lnTo>
                    <a:pt x="1" y="2024"/>
                  </a:lnTo>
                  <a:lnTo>
                    <a:pt x="8329" y="2024"/>
                  </a:lnTo>
                  <a:lnTo>
                    <a:pt x="83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0"/>
            <p:cNvSpPr/>
            <p:nvPr/>
          </p:nvSpPr>
          <p:spPr>
            <a:xfrm>
              <a:off x="2101675" y="1565575"/>
              <a:ext cx="208250" cy="208250"/>
            </a:xfrm>
            <a:custGeom>
              <a:rect b="b" l="l" r="r" t="t"/>
              <a:pathLst>
                <a:path extrusionOk="0" h="8330" w="8330">
                  <a:moveTo>
                    <a:pt x="4165" y="2327"/>
                  </a:moveTo>
                  <a:lnTo>
                    <a:pt x="5910" y="5514"/>
                  </a:lnTo>
                  <a:lnTo>
                    <a:pt x="5910" y="5514"/>
                  </a:lnTo>
                  <a:lnTo>
                    <a:pt x="4165" y="4654"/>
                  </a:lnTo>
                  <a:lnTo>
                    <a:pt x="2420" y="5514"/>
                  </a:lnTo>
                  <a:lnTo>
                    <a:pt x="4165" y="2327"/>
                  </a:lnTo>
                  <a:close/>
                  <a:moveTo>
                    <a:pt x="1" y="1"/>
                  </a:moveTo>
                  <a:lnTo>
                    <a:pt x="1" y="8329"/>
                  </a:lnTo>
                  <a:lnTo>
                    <a:pt x="8329" y="8329"/>
                  </a:lnTo>
                  <a:lnTo>
                    <a:pt x="83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8" name="Shape 3668"/>
        <p:cNvGrpSpPr/>
        <p:nvPr/>
      </p:nvGrpSpPr>
      <p:grpSpPr>
        <a:xfrm>
          <a:off x="0" y="0"/>
          <a:ext cx="0" cy="0"/>
          <a:chOff x="0" y="0"/>
          <a:chExt cx="0" cy="0"/>
        </a:xfrm>
      </p:grpSpPr>
      <p:sp>
        <p:nvSpPr>
          <p:cNvPr id="3669" name="Google Shape;3669;p81"/>
          <p:cNvSpPr txBox="1"/>
          <p:nvPr>
            <p:ph type="title"/>
          </p:nvPr>
        </p:nvSpPr>
        <p:spPr>
          <a:xfrm>
            <a:off x="720000" y="445025"/>
            <a:ext cx="32811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670" name="Google Shape;3670;p81"/>
          <p:cNvSpPr txBox="1"/>
          <p:nvPr>
            <p:ph idx="1" type="subTitle"/>
          </p:nvPr>
        </p:nvSpPr>
        <p:spPr>
          <a:xfrm>
            <a:off x="720000" y="1584875"/>
            <a:ext cx="3685200" cy="302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100"/>
              <a:t>Did you like the resources on this template? Get them for free at our other websites:</a:t>
            </a:r>
            <a:endParaRPr sz="1100"/>
          </a:p>
          <a:p>
            <a:pPr indent="0" lvl="0" marL="0" rtl="0" algn="l">
              <a:spcBef>
                <a:spcPts val="0"/>
              </a:spcBef>
              <a:spcAft>
                <a:spcPts val="0"/>
              </a:spcAft>
              <a:buNone/>
            </a:pPr>
            <a:r>
              <a:t/>
            </a:r>
            <a:endParaRPr sz="1100"/>
          </a:p>
          <a:p>
            <a:pPr indent="0" lvl="0" marL="0" rtl="0" algn="l">
              <a:spcBef>
                <a:spcPts val="0"/>
              </a:spcBef>
              <a:spcAft>
                <a:spcPts val="0"/>
              </a:spcAft>
              <a:buNone/>
            </a:pPr>
            <a:r>
              <a:rPr b="1" lang="en" sz="1700">
                <a:latin typeface="Raleway"/>
                <a:ea typeface="Raleway"/>
                <a:cs typeface="Raleway"/>
                <a:sym typeface="Raleway"/>
              </a:rPr>
              <a:t>Vectors</a:t>
            </a:r>
            <a:endParaRPr b="1" sz="1700">
              <a:latin typeface="Raleway"/>
              <a:ea typeface="Raleway"/>
              <a:cs typeface="Raleway"/>
              <a:sym typeface="Raleway"/>
            </a:endParaRPr>
          </a:p>
          <a:p>
            <a:pPr indent="0" lvl="0" marL="0" marR="50800" rtl="0" algn="l">
              <a:spcBef>
                <a:spcPts val="0"/>
              </a:spcBef>
              <a:spcAft>
                <a:spcPts val="0"/>
              </a:spcAft>
              <a:buNone/>
            </a:pPr>
            <a:r>
              <a:rPr lang="en" sz="1100">
                <a:uFill>
                  <a:noFill/>
                </a:uFill>
                <a:hlinkClick r:id="rId3"/>
              </a:rPr>
              <a:t>Flat design travel time brochure template</a:t>
            </a:r>
            <a:endParaRPr sz="1100"/>
          </a:p>
          <a:p>
            <a:pPr indent="0" lvl="0" marL="0" marR="50800" rtl="0" algn="l">
              <a:spcBef>
                <a:spcPts val="0"/>
              </a:spcBef>
              <a:spcAft>
                <a:spcPts val="0"/>
              </a:spcAft>
              <a:buNone/>
            </a:pPr>
            <a:r>
              <a:t/>
            </a:r>
            <a:endParaRPr b="1" sz="1700">
              <a:latin typeface="Raleway"/>
              <a:ea typeface="Raleway"/>
              <a:cs typeface="Raleway"/>
              <a:sym typeface="Raleway"/>
            </a:endParaRPr>
          </a:p>
          <a:p>
            <a:pPr indent="0" lvl="0" marL="0" marR="50800" rtl="0" algn="l">
              <a:spcBef>
                <a:spcPts val="0"/>
              </a:spcBef>
              <a:spcAft>
                <a:spcPts val="0"/>
              </a:spcAft>
              <a:buNone/>
            </a:pPr>
            <a:r>
              <a:rPr b="1" lang="en" sz="1700">
                <a:latin typeface="Raleway"/>
                <a:ea typeface="Raleway"/>
                <a:cs typeface="Raleway"/>
                <a:sym typeface="Raleway"/>
              </a:rPr>
              <a:t>Photos</a:t>
            </a:r>
            <a:endParaRPr b="1" sz="1700">
              <a:latin typeface="Raleway"/>
              <a:ea typeface="Raleway"/>
              <a:cs typeface="Raleway"/>
              <a:sym typeface="Raleway"/>
            </a:endParaRPr>
          </a:p>
          <a:p>
            <a:pPr indent="-298450" lvl="0" marL="457200" marR="50800" rtl="0" algn="l">
              <a:spcBef>
                <a:spcPts val="0"/>
              </a:spcBef>
              <a:spcAft>
                <a:spcPts val="0"/>
              </a:spcAft>
              <a:buSzPts val="1100"/>
              <a:buChar char="●"/>
            </a:pPr>
            <a:r>
              <a:rPr lang="en" sz="1100">
                <a:uFill>
                  <a:noFill/>
                </a:uFill>
                <a:hlinkClick r:id="rId4"/>
              </a:rPr>
              <a:t>Travel concept with landmarks </a:t>
            </a:r>
            <a:endParaRPr sz="1100"/>
          </a:p>
          <a:p>
            <a:pPr indent="-298450" lvl="0" marL="457200" marR="50800" rtl="0" algn="l">
              <a:spcBef>
                <a:spcPts val="0"/>
              </a:spcBef>
              <a:spcAft>
                <a:spcPts val="0"/>
              </a:spcAft>
              <a:buSzPts val="1100"/>
              <a:buChar char="●"/>
            </a:pPr>
            <a:r>
              <a:rPr lang="en" sz="1100">
                <a:uFill>
                  <a:noFill/>
                </a:uFill>
                <a:hlinkClick r:id="rId5"/>
              </a:rPr>
              <a:t>Full shot travel concept with landmarks</a:t>
            </a:r>
            <a:endParaRPr sz="1100"/>
          </a:p>
          <a:p>
            <a:pPr indent="-298450" lvl="0" marL="457200" marR="50800" rtl="0" algn="l">
              <a:spcBef>
                <a:spcPts val="0"/>
              </a:spcBef>
              <a:spcAft>
                <a:spcPts val="0"/>
              </a:spcAft>
              <a:buSzPts val="1100"/>
              <a:buChar char="●"/>
            </a:pPr>
            <a:r>
              <a:rPr lang="en" sz="1100">
                <a:uFill>
                  <a:noFill/>
                </a:uFill>
                <a:hlinkClick r:id="rId6"/>
              </a:rPr>
              <a:t>Travel adventure with baggage</a:t>
            </a:r>
            <a:endParaRPr sz="1100"/>
          </a:p>
          <a:p>
            <a:pPr indent="-298450" lvl="0" marL="457200" marR="50800" rtl="0" algn="l">
              <a:spcBef>
                <a:spcPts val="0"/>
              </a:spcBef>
              <a:spcAft>
                <a:spcPts val="0"/>
              </a:spcAft>
              <a:buSzPts val="1100"/>
              <a:buChar char="●"/>
            </a:pPr>
            <a:r>
              <a:rPr lang="en" sz="1100">
                <a:uFill>
                  <a:noFill/>
                </a:uFill>
                <a:hlinkClick r:id="rId7"/>
              </a:rPr>
              <a:t>Travel concept with landmarks</a:t>
            </a:r>
            <a:endParaRPr sz="900">
              <a:solidFill>
                <a:srgbClr val="374957"/>
              </a:solidFill>
              <a:highlight>
                <a:srgbClr val="FFFFFF"/>
              </a:highlight>
              <a:latin typeface="Verdana"/>
              <a:ea typeface="Verdana"/>
              <a:cs typeface="Verdana"/>
              <a:sym typeface="Verdana"/>
            </a:endParaRPr>
          </a:p>
          <a:p>
            <a:pPr indent="-298450" lvl="0" marL="457200" marR="50800" rtl="0" algn="l">
              <a:spcBef>
                <a:spcPts val="0"/>
              </a:spcBef>
              <a:spcAft>
                <a:spcPts val="0"/>
              </a:spcAft>
              <a:buSzPts val="1100"/>
              <a:buChar char="●"/>
            </a:pPr>
            <a:r>
              <a:rPr lang="en" sz="1100">
                <a:uFill>
                  <a:noFill/>
                </a:uFill>
                <a:hlinkClick r:id="rId8"/>
              </a:rPr>
              <a:t>Full shot woman holding baggage </a:t>
            </a:r>
            <a:endParaRPr/>
          </a:p>
          <a:p>
            <a:pPr indent="-298450" lvl="0" marL="457200" marR="50800" rtl="0" algn="l">
              <a:spcBef>
                <a:spcPts val="0"/>
              </a:spcBef>
              <a:spcAft>
                <a:spcPts val="0"/>
              </a:spcAft>
              <a:buSzPts val="1100"/>
              <a:buChar char="●"/>
            </a:pPr>
            <a:r>
              <a:rPr lang="en" sz="1100">
                <a:uFill>
                  <a:noFill/>
                </a:uFill>
                <a:hlinkClick r:id="rId9"/>
              </a:rPr>
              <a:t>Full shot woman taking selfie</a:t>
            </a:r>
            <a:endParaRPr sz="1100"/>
          </a:p>
          <a:p>
            <a:pPr indent="-298450" lvl="0" marL="457200" marR="50800" rtl="0" algn="l">
              <a:spcBef>
                <a:spcPts val="0"/>
              </a:spcBef>
              <a:spcAft>
                <a:spcPts val="0"/>
              </a:spcAft>
              <a:buSzPts val="1100"/>
              <a:buChar char="●"/>
            </a:pPr>
            <a:r>
              <a:rPr lang="en" sz="1100">
                <a:uFill>
                  <a:noFill/>
                </a:uFill>
                <a:hlinkClick r:id="rId10"/>
              </a:rPr>
              <a:t>Creative portrait of beautiful woman</a:t>
            </a:r>
            <a:endParaRPr sz="1100"/>
          </a:p>
          <a:p>
            <a:pPr indent="-298450" lvl="0" marL="457200" marR="50800" rtl="0" algn="l">
              <a:spcBef>
                <a:spcPts val="0"/>
              </a:spcBef>
              <a:spcAft>
                <a:spcPts val="0"/>
              </a:spcAft>
              <a:buSzPts val="1100"/>
              <a:buChar char="●"/>
            </a:pPr>
            <a:r>
              <a:rPr lang="en" sz="1100">
                <a:uFill>
                  <a:noFill/>
                </a:uFill>
                <a:hlinkClick r:id="rId11"/>
              </a:rPr>
              <a:t>Curious woman sitting on her baggage</a:t>
            </a:r>
            <a:endParaRPr b="1" sz="1700">
              <a:latin typeface="Raleway"/>
              <a:ea typeface="Raleway"/>
              <a:cs typeface="Raleway"/>
              <a:sym typeface="Raleway"/>
            </a:endParaRPr>
          </a:p>
          <a:p>
            <a:pPr indent="0" lvl="0" marL="0" rtl="0" algn="l">
              <a:spcBef>
                <a:spcPts val="0"/>
              </a:spcBef>
              <a:spcAft>
                <a:spcPts val="0"/>
              </a:spcAft>
              <a:buNone/>
            </a:pPr>
            <a:r>
              <a:t/>
            </a:r>
            <a:endParaRPr b="1" sz="1700">
              <a:latin typeface="Raleway"/>
              <a:ea typeface="Raleway"/>
              <a:cs typeface="Raleway"/>
              <a:sym typeface="Raleway"/>
            </a:endParaRPr>
          </a:p>
        </p:txBody>
      </p:sp>
      <p:sp>
        <p:nvSpPr>
          <p:cNvPr id="3671" name="Google Shape;3671;p81"/>
          <p:cNvSpPr txBox="1"/>
          <p:nvPr>
            <p:ph idx="2" type="subTitle"/>
          </p:nvPr>
        </p:nvSpPr>
        <p:spPr>
          <a:xfrm>
            <a:off x="4743700" y="987900"/>
            <a:ext cx="3685200" cy="3422100"/>
          </a:xfrm>
          <a:prstGeom prst="rect">
            <a:avLst/>
          </a:prstGeom>
        </p:spPr>
        <p:txBody>
          <a:bodyPr anchorCtr="0" anchor="t" bIns="91425" lIns="91425" spcFirstLastPara="1" rIns="91425" wrap="square" tIns="91425">
            <a:noAutofit/>
          </a:bodyPr>
          <a:lstStyle/>
          <a:p>
            <a:pPr indent="-298450" lvl="0" marL="457200" rtl="0" algn="l">
              <a:lnSpc>
                <a:spcPct val="100000"/>
              </a:lnSpc>
              <a:spcBef>
                <a:spcPts val="0"/>
              </a:spcBef>
              <a:spcAft>
                <a:spcPts val="0"/>
              </a:spcAft>
              <a:buSzPts val="1100"/>
              <a:buChar char="●"/>
            </a:pPr>
            <a:r>
              <a:rPr lang="en" sz="1100">
                <a:uFill>
                  <a:noFill/>
                </a:uFill>
                <a:hlinkClick r:id="rId12"/>
              </a:rPr>
              <a:t>Full shot people jumping</a:t>
            </a:r>
            <a:endParaRPr sz="1100"/>
          </a:p>
          <a:p>
            <a:pPr indent="-298450" lvl="0" marL="457200" rtl="0" algn="l">
              <a:lnSpc>
                <a:spcPct val="100000"/>
              </a:lnSpc>
              <a:spcBef>
                <a:spcPts val="0"/>
              </a:spcBef>
              <a:spcAft>
                <a:spcPts val="0"/>
              </a:spcAft>
              <a:buSzPts val="1100"/>
              <a:buChar char="●"/>
            </a:pPr>
            <a:r>
              <a:rPr lang="en" sz="1100">
                <a:uFill>
                  <a:noFill/>
                </a:uFill>
                <a:hlinkClick r:id="rId13"/>
              </a:rPr>
              <a:t>Travel concept with open luggage</a:t>
            </a:r>
            <a:endParaRPr sz="1100"/>
          </a:p>
          <a:p>
            <a:pPr indent="-298450" lvl="0" marL="457200" rtl="0" algn="l">
              <a:lnSpc>
                <a:spcPct val="100000"/>
              </a:lnSpc>
              <a:spcBef>
                <a:spcPts val="0"/>
              </a:spcBef>
              <a:spcAft>
                <a:spcPts val="0"/>
              </a:spcAft>
              <a:buSzPts val="1100"/>
              <a:buChar char="●"/>
            </a:pPr>
            <a:r>
              <a:rPr lang="en" sz="1100">
                <a:uFill>
                  <a:noFill/>
                </a:uFill>
                <a:hlinkClick r:id="rId14"/>
              </a:rPr>
              <a:t>Travel concept with luggages and copy space</a:t>
            </a:r>
            <a:endParaRPr sz="1100"/>
          </a:p>
          <a:p>
            <a:pPr indent="-298450" lvl="0" marL="457200" rtl="0" algn="l">
              <a:lnSpc>
                <a:spcPct val="100000"/>
              </a:lnSpc>
              <a:spcBef>
                <a:spcPts val="0"/>
              </a:spcBef>
              <a:spcAft>
                <a:spcPts val="0"/>
              </a:spcAft>
              <a:buSzPts val="1100"/>
              <a:buChar char="●"/>
            </a:pPr>
            <a:r>
              <a:rPr lang="en" sz="1100">
                <a:uFill>
                  <a:noFill/>
                </a:uFill>
                <a:hlinkClick r:id="rId15"/>
              </a:rPr>
              <a:t>Travel concept with passport and items</a:t>
            </a:r>
            <a:endParaRPr sz="1100"/>
          </a:p>
          <a:p>
            <a:pPr indent="-298450" lvl="0" marL="457200" rtl="0" algn="l">
              <a:lnSpc>
                <a:spcPct val="100000"/>
              </a:lnSpc>
              <a:spcBef>
                <a:spcPts val="0"/>
              </a:spcBef>
              <a:spcAft>
                <a:spcPts val="0"/>
              </a:spcAft>
              <a:buSzPts val="1100"/>
              <a:buChar char="●"/>
            </a:pPr>
            <a:r>
              <a:rPr lang="en" sz="1100">
                <a:uFill>
                  <a:noFill/>
                </a:uFill>
                <a:hlinkClick r:id="rId16"/>
              </a:rPr>
              <a:t>Flat lay of passport with and money and plane figurine on top</a:t>
            </a:r>
            <a:endParaRPr sz="1100"/>
          </a:p>
          <a:p>
            <a:pPr indent="-298450" lvl="0" marL="457200" rtl="0" algn="l">
              <a:lnSpc>
                <a:spcPct val="100000"/>
              </a:lnSpc>
              <a:spcBef>
                <a:spcPts val="0"/>
              </a:spcBef>
              <a:spcAft>
                <a:spcPts val="0"/>
              </a:spcAft>
              <a:buSzPts val="1100"/>
              <a:buChar char="●"/>
            </a:pPr>
            <a:r>
              <a:rPr lang="en" sz="1100">
                <a:uFill>
                  <a:noFill/>
                </a:uFill>
                <a:hlinkClick r:id="rId17"/>
              </a:rPr>
              <a:t>Lost tourists finding the way</a:t>
            </a:r>
            <a:endParaRPr sz="1100"/>
          </a:p>
          <a:p>
            <a:pPr indent="-298450" lvl="0" marL="457200" rtl="0" algn="l">
              <a:lnSpc>
                <a:spcPct val="100000"/>
              </a:lnSpc>
              <a:spcBef>
                <a:spcPts val="0"/>
              </a:spcBef>
              <a:spcAft>
                <a:spcPts val="0"/>
              </a:spcAft>
              <a:buSzPts val="1100"/>
              <a:buChar char="●"/>
            </a:pPr>
            <a:r>
              <a:rPr lang="en" sz="1100">
                <a:uFill>
                  <a:noFill/>
                </a:uFill>
                <a:hlinkClick r:id="rId18"/>
              </a:rPr>
              <a:t>Happy woman holding up her passport and plane tickets</a:t>
            </a:r>
            <a:endParaRPr sz="1100"/>
          </a:p>
          <a:p>
            <a:pPr indent="-298450" lvl="0" marL="457200" rtl="0" algn="l">
              <a:lnSpc>
                <a:spcPct val="100000"/>
              </a:lnSpc>
              <a:spcBef>
                <a:spcPts val="0"/>
              </a:spcBef>
              <a:spcAft>
                <a:spcPts val="0"/>
              </a:spcAft>
              <a:buSzPts val="1100"/>
              <a:buChar char="●"/>
            </a:pPr>
            <a:r>
              <a:rPr lang="en" sz="1100">
                <a:uFill>
                  <a:noFill/>
                </a:uFill>
                <a:hlinkClick r:id="rId19"/>
              </a:rPr>
              <a:t>Travel concept with worldwide landmarks</a:t>
            </a:r>
            <a:endParaRPr sz="1100"/>
          </a:p>
          <a:p>
            <a:pPr indent="-298450" lvl="0" marL="457200" rtl="0" algn="l">
              <a:lnSpc>
                <a:spcPct val="100000"/>
              </a:lnSpc>
              <a:spcBef>
                <a:spcPts val="0"/>
              </a:spcBef>
              <a:spcAft>
                <a:spcPts val="0"/>
              </a:spcAft>
              <a:buSzPts val="1100"/>
              <a:buChar char="●"/>
            </a:pPr>
            <a:r>
              <a:rPr lang="en" sz="1100">
                <a:uFill>
                  <a:noFill/>
                </a:uFill>
                <a:hlinkClick r:id="rId20"/>
              </a:rPr>
              <a:t>Travel concept with open luggage and tickets</a:t>
            </a:r>
            <a:endParaRPr sz="1100"/>
          </a:p>
          <a:p>
            <a:pPr indent="-298450" lvl="0" marL="457200" marR="50800" rtl="0" algn="l">
              <a:lnSpc>
                <a:spcPct val="100000"/>
              </a:lnSpc>
              <a:spcBef>
                <a:spcPts val="0"/>
              </a:spcBef>
              <a:spcAft>
                <a:spcPts val="0"/>
              </a:spcAft>
              <a:buSzPts val="1100"/>
              <a:buChar char="●"/>
            </a:pPr>
            <a:r>
              <a:rPr lang="en" sz="1100">
                <a:uFill>
                  <a:noFill/>
                </a:uFill>
                <a:hlinkClick r:id="rId21"/>
              </a:rPr>
              <a:t>Medium shot smiley woman posing</a:t>
            </a:r>
            <a:endParaRPr sz="1100"/>
          </a:p>
          <a:p>
            <a:pPr indent="-298450" lvl="0" marL="457200" marR="50800" rtl="0" algn="l">
              <a:lnSpc>
                <a:spcPct val="100000"/>
              </a:lnSpc>
              <a:spcBef>
                <a:spcPts val="0"/>
              </a:spcBef>
              <a:spcAft>
                <a:spcPts val="0"/>
              </a:spcAft>
              <a:buSzPts val="1100"/>
              <a:buChar char="●"/>
            </a:pPr>
            <a:r>
              <a:rPr lang="en" sz="1100">
                <a:uFill>
                  <a:noFill/>
                </a:uFill>
                <a:hlinkClick r:id="rId22"/>
              </a:rPr>
              <a:t>Close up portrait of beautiful teenager</a:t>
            </a:r>
            <a:endParaRPr sz="1100"/>
          </a:p>
          <a:p>
            <a:pPr indent="-298450" lvl="0" marL="457200" marR="50800" rtl="0" algn="l">
              <a:lnSpc>
                <a:spcPct val="100000"/>
              </a:lnSpc>
              <a:spcBef>
                <a:spcPts val="0"/>
              </a:spcBef>
              <a:spcAft>
                <a:spcPts val="0"/>
              </a:spcAft>
              <a:buSzPts val="1100"/>
              <a:buChar char="●"/>
            </a:pPr>
            <a:r>
              <a:rPr lang="en" sz="1100">
                <a:uFill>
                  <a:noFill/>
                </a:uFill>
                <a:hlinkClick r:id="rId23"/>
              </a:rPr>
              <a:t>Side view woman walking while holding her baggage </a:t>
            </a:r>
            <a:endParaRPr sz="1100"/>
          </a:p>
          <a:p>
            <a:pPr indent="0" lvl="0" marL="0" rtl="0" algn="l">
              <a:spcBef>
                <a:spcPts val="0"/>
              </a:spcBef>
              <a:spcAft>
                <a:spcPts val="0"/>
              </a:spcAft>
              <a:buNone/>
            </a:pPr>
            <a:r>
              <a:t/>
            </a:r>
            <a:endParaRPr b="1" sz="1700">
              <a:latin typeface="Raleway"/>
              <a:ea typeface="Raleway"/>
              <a:cs typeface="Raleway"/>
              <a:sym typeface="Raleway"/>
            </a:endParaRPr>
          </a:p>
          <a:p>
            <a:pPr indent="0" lvl="0" marL="0" rtl="0" algn="l">
              <a:spcBef>
                <a:spcPts val="0"/>
              </a:spcBef>
              <a:spcAft>
                <a:spcPts val="0"/>
              </a:spcAft>
              <a:buNone/>
            </a:pPr>
            <a:r>
              <a:rPr b="1" lang="en" sz="1700">
                <a:latin typeface="Raleway"/>
                <a:ea typeface="Raleway"/>
                <a:cs typeface="Raleway"/>
                <a:sym typeface="Raleway"/>
              </a:rPr>
              <a:t>Icons</a:t>
            </a:r>
            <a:endParaRPr b="1" sz="1700">
              <a:latin typeface="Raleway"/>
              <a:ea typeface="Raleway"/>
              <a:cs typeface="Raleway"/>
              <a:sym typeface="Raleway"/>
            </a:endParaRPr>
          </a:p>
          <a:p>
            <a:pPr indent="-298450" lvl="0" marL="457200" rtl="0" algn="l">
              <a:spcBef>
                <a:spcPts val="0"/>
              </a:spcBef>
              <a:spcAft>
                <a:spcPts val="0"/>
              </a:spcAft>
              <a:buSzPts val="1100"/>
              <a:buChar char="●"/>
            </a:pPr>
            <a:r>
              <a:rPr lang="en" sz="1100">
                <a:uFill>
                  <a:noFill/>
                </a:uFill>
                <a:hlinkClick r:id="rId24"/>
              </a:rPr>
              <a:t>Travel icon pack</a:t>
            </a:r>
            <a:endParaRPr b="1" sz="1700">
              <a:latin typeface="Raleway"/>
              <a:ea typeface="Raleway"/>
              <a:cs typeface="Raleway"/>
              <a:sym typeface="Raleway"/>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75" name="Shape 3675"/>
        <p:cNvGrpSpPr/>
        <p:nvPr/>
      </p:nvGrpSpPr>
      <p:grpSpPr>
        <a:xfrm>
          <a:off x="0" y="0"/>
          <a:ext cx="0" cy="0"/>
          <a:chOff x="0" y="0"/>
          <a:chExt cx="0" cy="0"/>
        </a:xfrm>
      </p:grpSpPr>
      <p:sp>
        <p:nvSpPr>
          <p:cNvPr id="3676" name="Google Shape;3676;p82"/>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677" name="Google Shape;3677;p8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a:t>
            </a:r>
            <a:r>
              <a:rPr lang="en" sz="1000">
                <a:solidFill>
                  <a:srgbClr val="FFFFFF"/>
                </a:solidFill>
              </a:rPr>
              <a:t>our blog</a:t>
            </a:r>
            <a:r>
              <a:rPr lang="en" sz="1000">
                <a:solidFill>
                  <a:srgbClr val="FFFFFF"/>
                </a:solidFill>
              </a:rPr>
              <a:t>:</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678" name="Google Shape;3678;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82" name="Shape 3682"/>
        <p:cNvGrpSpPr/>
        <p:nvPr/>
      </p:nvGrpSpPr>
      <p:grpSpPr>
        <a:xfrm>
          <a:off x="0" y="0"/>
          <a:ext cx="0" cy="0"/>
          <a:chOff x="0" y="0"/>
          <a:chExt cx="0" cy="0"/>
        </a:xfrm>
      </p:grpSpPr>
      <p:sp>
        <p:nvSpPr>
          <p:cNvPr id="3683" name="Google Shape;3683;p83"/>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a:t>
            </a:r>
            <a:r>
              <a:rPr lang="en" sz="1100">
                <a:solidFill>
                  <a:schemeClr val="lt1"/>
                </a:solidFill>
                <a:uFill>
                  <a:noFill/>
                </a:uFill>
                <a:hlinkClick action="ppaction://hlinksldjump" r:id="rId4">
                  <a:extLst>
                    <a:ext uri="{A12FA001-AC4F-418D-AE19-62706E023703}">
                      <ahyp:hlinkClr val="tx"/>
                    </a:ext>
                  </a:extLst>
                </a:hlinkClick>
              </a:rPr>
              <a:t>Thanks</a:t>
            </a:r>
            <a:r>
              <a:rPr lang="en" sz="1100">
                <a:solidFill>
                  <a:schemeClr val="lt1"/>
                </a:solidFill>
              </a:rPr>
              <a:t>"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684" name="Google Shape;3684;p8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a:t>
            </a:r>
            <a:r>
              <a:rPr lang="en" sz="1000">
                <a:solidFill>
                  <a:srgbClr val="FFFFFF"/>
                </a:solidFill>
              </a:rPr>
              <a:t>our blog</a:t>
            </a:r>
            <a:r>
              <a:rPr lang="en" sz="1000">
                <a:solidFill>
                  <a:srgbClr val="FFFFFF"/>
                </a:solidFill>
              </a:rPr>
              <a:t>:</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685" name="Google Shape;3685;p8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2558" name="Shape 2558"/>
        <p:cNvGrpSpPr/>
        <p:nvPr/>
      </p:nvGrpSpPr>
      <p:grpSpPr>
        <a:xfrm>
          <a:off x="0" y="0"/>
          <a:ext cx="0" cy="0"/>
          <a:chOff x="0" y="0"/>
          <a:chExt cx="0" cy="0"/>
        </a:xfrm>
      </p:grpSpPr>
      <p:sp>
        <p:nvSpPr>
          <p:cNvPr id="2559" name="Google Shape;2559;p48"/>
          <p:cNvSpPr txBox="1"/>
          <p:nvPr>
            <p:ph type="title"/>
          </p:nvPr>
        </p:nvSpPr>
        <p:spPr>
          <a:xfrm>
            <a:off x="5219700" y="535000"/>
            <a:ext cx="3209100" cy="1095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OUR COMPANY</a:t>
            </a:r>
            <a:endParaRPr/>
          </a:p>
        </p:txBody>
      </p:sp>
      <p:sp>
        <p:nvSpPr>
          <p:cNvPr id="2560" name="Google Shape;2560;p48"/>
          <p:cNvSpPr txBox="1"/>
          <p:nvPr>
            <p:ph idx="1" type="subTitle"/>
          </p:nvPr>
        </p:nvSpPr>
        <p:spPr>
          <a:xfrm>
            <a:off x="4891300" y="2519750"/>
            <a:ext cx="3537600" cy="1912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pic>
        <p:nvPicPr>
          <p:cNvPr id="2561" name="Google Shape;2561;p48"/>
          <p:cNvPicPr preferRelativeResize="0"/>
          <p:nvPr/>
        </p:nvPicPr>
        <p:blipFill>
          <a:blip r:embed="rId3">
            <a:alphaModFix/>
          </a:blip>
          <a:stretch>
            <a:fillRect/>
          </a:stretch>
        </p:blipFill>
        <p:spPr>
          <a:xfrm>
            <a:off x="803675" y="1106998"/>
            <a:ext cx="3537601" cy="35015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89" name="Shape 3689"/>
        <p:cNvGrpSpPr/>
        <p:nvPr/>
      </p:nvGrpSpPr>
      <p:grpSpPr>
        <a:xfrm>
          <a:off x="0" y="0"/>
          <a:ext cx="0" cy="0"/>
          <a:chOff x="0" y="0"/>
          <a:chExt cx="0" cy="0"/>
        </a:xfrm>
      </p:grpSpPr>
      <p:sp>
        <p:nvSpPr>
          <p:cNvPr id="3690" name="Google Shape;3690;p84"/>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691" name="Google Shape;3691;p84"/>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Raleway</a:t>
            </a:r>
            <a:endParaRPr b="1" sz="1100">
              <a:solidFill>
                <a:srgbClr val="EFEFEF"/>
              </a:solidFill>
            </a:endParaRPr>
          </a:p>
          <a:p>
            <a:pPr indent="0" lvl="0" marL="0" rtl="0" algn="ctr">
              <a:lnSpc>
                <a:spcPct val="115000"/>
              </a:lnSpc>
              <a:spcBef>
                <a:spcPts val="0"/>
              </a:spcBef>
              <a:spcAft>
                <a:spcPts val="0"/>
              </a:spcAft>
              <a:buNone/>
            </a:pPr>
            <a:r>
              <a:rPr lang="en" sz="1100">
                <a:solidFill>
                  <a:schemeClr val="lt1"/>
                </a:solidFill>
                <a:uFill>
                  <a:noFill/>
                </a:uFill>
                <a:hlinkClick r:id="rId3">
                  <a:extLst>
                    <a:ext uri="{A12FA001-AC4F-418D-AE19-62706E023703}">
                      <ahyp:hlinkClr val="tx"/>
                    </a:ext>
                  </a:extLst>
                </a:hlinkClick>
              </a:rPr>
              <a:t>(</a:t>
            </a:r>
            <a:r>
              <a:rPr lang="en" sz="1100">
                <a:solidFill>
                  <a:schemeClr val="lt1"/>
                </a:solidFill>
                <a:uFill>
                  <a:noFill/>
                </a:uFill>
                <a:hlinkClick r:id="rId4">
                  <a:extLst>
                    <a:ext uri="{A12FA001-AC4F-418D-AE19-62706E023703}">
                      <ahyp:hlinkClr val="tx"/>
                    </a:ext>
                  </a:extLst>
                </a:hlinkClick>
              </a:rPr>
              <a:t>https://fonts.google.com/specimen/Raleway</a:t>
            </a:r>
            <a:r>
              <a:rPr lang="en" sz="1100">
                <a:solidFill>
                  <a:schemeClr val="lt1"/>
                </a:solidFill>
                <a:uFill>
                  <a:noFill/>
                </a:uFill>
                <a:hlinkClick r:id="rId5">
                  <a:extLst>
                    <a:ext uri="{A12FA001-AC4F-418D-AE19-62706E023703}">
                      <ahyp:hlinkClr val="tx"/>
                    </a:ext>
                  </a:extLst>
                </a:hlinkClick>
              </a:rPr>
              <a:t>)</a:t>
            </a:r>
            <a:endParaRPr sz="1100">
              <a:solidFill>
                <a:schemeClr val="lt1"/>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Oxygen</a:t>
            </a:r>
            <a:endParaRPr b="1" sz="1100">
              <a:solidFill>
                <a:srgbClr val="FFFFFF"/>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6">
                  <a:extLst>
                    <a:ext uri="{A12FA001-AC4F-418D-AE19-62706E023703}">
                      <ahyp:hlinkClr val="tx"/>
                    </a:ext>
                  </a:extLst>
                </a:hlinkClick>
              </a:rPr>
              <a:t>https://fonts.google.com/specimen/Roboto+Slab</a:t>
            </a:r>
            <a:r>
              <a:rPr lang="en" sz="1100">
                <a:solidFill>
                  <a:schemeClr val="lt1"/>
                </a:solidFill>
              </a:rPr>
              <a:t>)</a:t>
            </a:r>
            <a:endParaRPr sz="1100">
              <a:solidFill>
                <a:schemeClr val="lt1"/>
              </a:solidFill>
            </a:endParaRPr>
          </a:p>
        </p:txBody>
      </p:sp>
      <p:sp>
        <p:nvSpPr>
          <p:cNvPr id="3692" name="Google Shape;3692;p84"/>
          <p:cNvSpPr/>
          <p:nvPr/>
        </p:nvSpPr>
        <p:spPr>
          <a:xfrm>
            <a:off x="2052650" y="2988225"/>
            <a:ext cx="791400" cy="754200"/>
          </a:xfrm>
          <a:prstGeom prst="roundRect">
            <a:avLst>
              <a:gd fmla="val 16667" name="adj"/>
            </a:avLst>
          </a:prstGeom>
          <a:solidFill>
            <a:srgbClr val="FCB01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4"/>
          <p:cNvSpPr/>
          <p:nvPr/>
        </p:nvSpPr>
        <p:spPr>
          <a:xfrm>
            <a:off x="3114470" y="2988225"/>
            <a:ext cx="791400" cy="754200"/>
          </a:xfrm>
          <a:prstGeom prst="roundRect">
            <a:avLst>
              <a:gd fmla="val 16667" name="adj"/>
            </a:avLst>
          </a:prstGeom>
          <a:solidFill>
            <a:srgbClr val="FE651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4"/>
          <p:cNvSpPr/>
          <p:nvPr/>
        </p:nvSpPr>
        <p:spPr>
          <a:xfrm>
            <a:off x="4176289" y="2988225"/>
            <a:ext cx="791400" cy="754200"/>
          </a:xfrm>
          <a:prstGeom prst="roundRect">
            <a:avLst>
              <a:gd fmla="val 16667" name="adj"/>
            </a:avLst>
          </a:prstGeom>
          <a:solidFill>
            <a:srgbClr val="9489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4"/>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#fcb016</a:t>
            </a:r>
            <a:endParaRPr sz="1000">
              <a:solidFill>
                <a:schemeClr val="dk1"/>
              </a:solidFill>
            </a:endParaRPr>
          </a:p>
        </p:txBody>
      </p:sp>
      <p:sp>
        <p:nvSpPr>
          <p:cNvPr id="3696" name="Google Shape;3696;p84"/>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#fe6514</a:t>
            </a:r>
            <a:endParaRPr sz="1000">
              <a:solidFill>
                <a:srgbClr val="FFFFFF"/>
              </a:solidFill>
            </a:endParaRPr>
          </a:p>
        </p:txBody>
      </p:sp>
      <p:sp>
        <p:nvSpPr>
          <p:cNvPr id="3697" name="Google Shape;3697;p84"/>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#9489f7</a:t>
            </a:r>
            <a:endParaRPr sz="1000">
              <a:solidFill>
                <a:srgbClr val="FFFFFF"/>
              </a:solidFill>
            </a:endParaRPr>
          </a:p>
        </p:txBody>
      </p:sp>
      <p:sp>
        <p:nvSpPr>
          <p:cNvPr id="3698" name="Google Shape;3698;p84"/>
          <p:cNvSpPr/>
          <p:nvPr/>
        </p:nvSpPr>
        <p:spPr>
          <a:xfrm>
            <a:off x="5238125" y="2988225"/>
            <a:ext cx="791400" cy="754200"/>
          </a:xfrm>
          <a:prstGeom prst="roundRect">
            <a:avLst>
              <a:gd fmla="val 16667" name="adj"/>
            </a:avLst>
          </a:prstGeom>
          <a:solidFill>
            <a:srgbClr val="4C3BF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4"/>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#4c3bf2</a:t>
            </a:r>
            <a:endParaRPr sz="1000">
              <a:solidFill>
                <a:srgbClr val="FFFFFF"/>
              </a:solidFill>
            </a:endParaRPr>
          </a:p>
        </p:txBody>
      </p:sp>
      <p:sp>
        <p:nvSpPr>
          <p:cNvPr id="3700" name="Google Shape;3700;p84"/>
          <p:cNvSpPr/>
          <p:nvPr/>
        </p:nvSpPr>
        <p:spPr>
          <a:xfrm>
            <a:off x="6299950" y="2988225"/>
            <a:ext cx="791400" cy="754200"/>
          </a:xfrm>
          <a:prstGeom prst="roundRect">
            <a:avLst>
              <a:gd fmla="val 16667" name="adj"/>
            </a:avLst>
          </a:prstGeom>
          <a:solidFill>
            <a:srgbClr val="C4E9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4"/>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#c4e9f4</a:t>
            </a:r>
            <a:endParaRPr sz="1000">
              <a:solidFill>
                <a:schemeClr val="dk1"/>
              </a:solidFill>
            </a:endParaRPr>
          </a:p>
        </p:txBody>
      </p:sp>
      <p:sp>
        <p:nvSpPr>
          <p:cNvPr id="3702" name="Google Shape;3702;p8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706" name="Shape 3706"/>
        <p:cNvGrpSpPr/>
        <p:nvPr/>
      </p:nvGrpSpPr>
      <p:grpSpPr>
        <a:xfrm>
          <a:off x="0" y="0"/>
          <a:ext cx="0" cy="0"/>
          <a:chOff x="0" y="0"/>
          <a:chExt cx="0" cy="0"/>
        </a:xfrm>
      </p:grpSpPr>
      <p:sp>
        <p:nvSpPr>
          <p:cNvPr id="3707" name="Google Shape;3707;p85"/>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3708" name="Google Shape;3708;p8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709" name="Google Shape;3709;p85">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710" name="Google Shape;3710;p85">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711" name="Google Shape;3711;p85">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712" name="Google Shape;3712;p85">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713" name="Google Shape;3713;p85"/>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714" name="Google Shape;3714;p85"/>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715" name="Google Shape;3715;p85"/>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716" name="Google Shape;3716;p85"/>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717" name="Google Shape;3717;p85">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718" name="Google Shape;3718;p8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722" name="Shape 3722"/>
        <p:cNvGrpSpPr/>
        <p:nvPr/>
      </p:nvGrpSpPr>
      <p:grpSpPr>
        <a:xfrm>
          <a:off x="0" y="0"/>
          <a:ext cx="0" cy="0"/>
          <a:chOff x="0" y="0"/>
          <a:chExt cx="0" cy="0"/>
        </a:xfrm>
      </p:grpSpPr>
      <p:grpSp>
        <p:nvGrpSpPr>
          <p:cNvPr id="3723" name="Google Shape;3723;p86"/>
          <p:cNvGrpSpPr/>
          <p:nvPr/>
        </p:nvGrpSpPr>
        <p:grpSpPr>
          <a:xfrm>
            <a:off x="5082708" y="3095784"/>
            <a:ext cx="442841" cy="514271"/>
            <a:chOff x="4727025" y="1332775"/>
            <a:chExt cx="59900" cy="69625"/>
          </a:xfrm>
        </p:grpSpPr>
        <p:sp>
          <p:nvSpPr>
            <p:cNvPr id="3724" name="Google Shape;3724;p8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6" name="Google Shape;3726;p86"/>
          <p:cNvGrpSpPr/>
          <p:nvPr/>
        </p:nvGrpSpPr>
        <p:grpSpPr>
          <a:xfrm>
            <a:off x="5758025" y="2343272"/>
            <a:ext cx="500909" cy="500899"/>
            <a:chOff x="4820425" y="1329900"/>
            <a:chExt cx="70175" cy="70350"/>
          </a:xfrm>
        </p:grpSpPr>
        <p:sp>
          <p:nvSpPr>
            <p:cNvPr id="3727" name="Google Shape;3727;p8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86"/>
          <p:cNvGrpSpPr/>
          <p:nvPr/>
        </p:nvGrpSpPr>
        <p:grpSpPr>
          <a:xfrm>
            <a:off x="6410648" y="2355062"/>
            <a:ext cx="538135" cy="493119"/>
            <a:chOff x="4903200" y="1331525"/>
            <a:chExt cx="73575" cy="67425"/>
          </a:xfrm>
        </p:grpSpPr>
        <p:sp>
          <p:nvSpPr>
            <p:cNvPr id="3732" name="Google Shape;3732;p8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733" name="Google Shape;3733;p8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86"/>
          <p:cNvGrpSpPr/>
          <p:nvPr/>
        </p:nvGrpSpPr>
        <p:grpSpPr>
          <a:xfrm>
            <a:off x="5670599" y="3097040"/>
            <a:ext cx="544563" cy="511895"/>
            <a:chOff x="4815575" y="1416800"/>
            <a:chExt cx="73750" cy="71400"/>
          </a:xfrm>
        </p:grpSpPr>
        <p:sp>
          <p:nvSpPr>
            <p:cNvPr id="3735" name="Google Shape;3735;p8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86"/>
          <p:cNvGrpSpPr/>
          <p:nvPr/>
        </p:nvGrpSpPr>
        <p:grpSpPr>
          <a:xfrm>
            <a:off x="6367224" y="3096746"/>
            <a:ext cx="602914" cy="512477"/>
            <a:chOff x="4902475" y="1418875"/>
            <a:chExt cx="74500" cy="63775"/>
          </a:xfrm>
        </p:grpSpPr>
        <p:sp>
          <p:nvSpPr>
            <p:cNvPr id="3739" name="Google Shape;3739;p8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6"/>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1" name="Google Shape;3741;p86"/>
          <p:cNvGrpSpPr/>
          <p:nvPr/>
        </p:nvGrpSpPr>
        <p:grpSpPr>
          <a:xfrm>
            <a:off x="5783096" y="3835985"/>
            <a:ext cx="515391" cy="525699"/>
            <a:chOff x="4818100" y="1507675"/>
            <a:chExt cx="71225" cy="71625"/>
          </a:xfrm>
        </p:grpSpPr>
        <p:sp>
          <p:nvSpPr>
            <p:cNvPr id="3742" name="Google Shape;3742;p8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86"/>
          <p:cNvGrpSpPr/>
          <p:nvPr/>
        </p:nvGrpSpPr>
        <p:grpSpPr>
          <a:xfrm>
            <a:off x="5121199" y="3857517"/>
            <a:ext cx="522956" cy="489869"/>
            <a:chOff x="4721450" y="1509475"/>
            <a:chExt cx="79350" cy="74325"/>
          </a:xfrm>
        </p:grpSpPr>
        <p:sp>
          <p:nvSpPr>
            <p:cNvPr id="3747" name="Google Shape;3747;p8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1" name="Google Shape;3751;p86"/>
          <p:cNvGrpSpPr/>
          <p:nvPr/>
        </p:nvGrpSpPr>
        <p:grpSpPr>
          <a:xfrm>
            <a:off x="6444441" y="3837269"/>
            <a:ext cx="525704" cy="535436"/>
            <a:chOff x="4906800" y="1507500"/>
            <a:chExt cx="70350" cy="71075"/>
          </a:xfrm>
        </p:grpSpPr>
        <p:sp>
          <p:nvSpPr>
            <p:cNvPr id="3752" name="Google Shape;3752;p8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7" name="Google Shape;3757;p86"/>
          <p:cNvGrpSpPr/>
          <p:nvPr/>
        </p:nvGrpSpPr>
        <p:grpSpPr>
          <a:xfrm>
            <a:off x="4477263" y="2343250"/>
            <a:ext cx="508054" cy="508095"/>
            <a:chOff x="3736598" y="2170606"/>
            <a:chExt cx="404889" cy="404889"/>
          </a:xfrm>
        </p:grpSpPr>
        <p:sp>
          <p:nvSpPr>
            <p:cNvPr id="3758" name="Google Shape;3758;p8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86"/>
          <p:cNvGrpSpPr/>
          <p:nvPr/>
        </p:nvGrpSpPr>
        <p:grpSpPr>
          <a:xfrm>
            <a:off x="3765303" y="2343345"/>
            <a:ext cx="575790" cy="507904"/>
            <a:chOff x="3161917" y="2170682"/>
            <a:chExt cx="458870" cy="404737"/>
          </a:xfrm>
        </p:grpSpPr>
        <p:sp>
          <p:nvSpPr>
            <p:cNvPr id="3763" name="Google Shape;3763;p8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764" name="Google Shape;3764;p8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86"/>
          <p:cNvGrpSpPr/>
          <p:nvPr/>
        </p:nvGrpSpPr>
        <p:grpSpPr>
          <a:xfrm>
            <a:off x="3792833" y="3103717"/>
            <a:ext cx="520730" cy="498567"/>
            <a:chOff x="3179914" y="2889488"/>
            <a:chExt cx="422876" cy="404911"/>
          </a:xfrm>
        </p:grpSpPr>
        <p:sp>
          <p:nvSpPr>
            <p:cNvPr id="3767" name="Google Shape;3767;p8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3" name="Google Shape;3773;p86"/>
          <p:cNvGrpSpPr/>
          <p:nvPr/>
        </p:nvGrpSpPr>
        <p:grpSpPr>
          <a:xfrm>
            <a:off x="4421513" y="3103677"/>
            <a:ext cx="516145" cy="498648"/>
            <a:chOff x="3729467" y="2889422"/>
            <a:chExt cx="419153" cy="404977"/>
          </a:xfrm>
        </p:grpSpPr>
        <p:sp>
          <p:nvSpPr>
            <p:cNvPr id="3774" name="Google Shape;3774;p8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1" name="Google Shape;3781;p8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5" name="Google Shape;3785;p86"/>
          <p:cNvGrpSpPr/>
          <p:nvPr/>
        </p:nvGrpSpPr>
        <p:grpSpPr>
          <a:xfrm>
            <a:off x="7141841" y="2550562"/>
            <a:ext cx="166473" cy="141497"/>
            <a:chOff x="4660325" y="1866850"/>
            <a:chExt cx="68350" cy="58100"/>
          </a:xfrm>
        </p:grpSpPr>
        <p:sp>
          <p:nvSpPr>
            <p:cNvPr id="3786" name="Google Shape;3786;p8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8" name="Google Shape;3788;p86"/>
          <p:cNvGrpSpPr/>
          <p:nvPr/>
        </p:nvGrpSpPr>
        <p:grpSpPr>
          <a:xfrm>
            <a:off x="7451186" y="2576286"/>
            <a:ext cx="162515" cy="90049"/>
            <a:chOff x="4791775" y="1877500"/>
            <a:chExt cx="66725" cy="36975"/>
          </a:xfrm>
        </p:grpSpPr>
        <p:sp>
          <p:nvSpPr>
            <p:cNvPr id="3789" name="Google Shape;3789;p8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1" name="Google Shape;3791;p86"/>
          <p:cNvGrpSpPr/>
          <p:nvPr/>
        </p:nvGrpSpPr>
        <p:grpSpPr>
          <a:xfrm>
            <a:off x="7772899" y="2576286"/>
            <a:ext cx="144979" cy="90049"/>
            <a:chOff x="4923925" y="1877500"/>
            <a:chExt cx="59525" cy="36975"/>
          </a:xfrm>
        </p:grpSpPr>
        <p:sp>
          <p:nvSpPr>
            <p:cNvPr id="3792" name="Google Shape;3792;p8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86"/>
          <p:cNvGrpSpPr/>
          <p:nvPr/>
        </p:nvGrpSpPr>
        <p:grpSpPr>
          <a:xfrm>
            <a:off x="8067390" y="2558477"/>
            <a:ext cx="141447" cy="125667"/>
            <a:chOff x="5058450" y="1870100"/>
            <a:chExt cx="58075" cy="51600"/>
          </a:xfrm>
        </p:grpSpPr>
        <p:sp>
          <p:nvSpPr>
            <p:cNvPr id="3795" name="Google Shape;3795;p8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7" name="Google Shape;3797;p86"/>
          <p:cNvGrpSpPr/>
          <p:nvPr/>
        </p:nvGrpSpPr>
        <p:grpSpPr>
          <a:xfrm>
            <a:off x="7481905" y="2980885"/>
            <a:ext cx="101077" cy="107645"/>
            <a:chOff x="4811425" y="2065025"/>
            <a:chExt cx="41500" cy="44200"/>
          </a:xfrm>
        </p:grpSpPr>
        <p:sp>
          <p:nvSpPr>
            <p:cNvPr id="3798" name="Google Shape;3798;p8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0" name="Google Shape;3800;p86"/>
          <p:cNvGrpSpPr/>
          <p:nvPr/>
        </p:nvGrpSpPr>
        <p:grpSpPr>
          <a:xfrm>
            <a:off x="7774342" y="2981098"/>
            <a:ext cx="120867" cy="107218"/>
            <a:chOff x="4929875" y="2065025"/>
            <a:chExt cx="49625" cy="44025"/>
          </a:xfrm>
        </p:grpSpPr>
        <p:sp>
          <p:nvSpPr>
            <p:cNvPr id="3801" name="Google Shape;3801;p8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3" name="Google Shape;3803;p86"/>
          <p:cNvGrpSpPr/>
          <p:nvPr/>
        </p:nvGrpSpPr>
        <p:grpSpPr>
          <a:xfrm>
            <a:off x="8103011" y="2984112"/>
            <a:ext cx="70206" cy="101191"/>
            <a:chOff x="5083925" y="2066350"/>
            <a:chExt cx="28825" cy="41550"/>
          </a:xfrm>
        </p:grpSpPr>
        <p:sp>
          <p:nvSpPr>
            <p:cNvPr id="3804" name="Google Shape;3804;p8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86"/>
          <p:cNvGrpSpPr/>
          <p:nvPr/>
        </p:nvGrpSpPr>
        <p:grpSpPr>
          <a:xfrm>
            <a:off x="7134565" y="2999759"/>
            <a:ext cx="181026" cy="69896"/>
            <a:chOff x="4659775" y="2072775"/>
            <a:chExt cx="74325" cy="28700"/>
          </a:xfrm>
        </p:grpSpPr>
        <p:sp>
          <p:nvSpPr>
            <p:cNvPr id="3807" name="Google Shape;3807;p8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0" name="Google Shape;3810;p86"/>
          <p:cNvGrpSpPr/>
          <p:nvPr/>
        </p:nvGrpSpPr>
        <p:grpSpPr>
          <a:xfrm>
            <a:off x="8054421" y="2790324"/>
            <a:ext cx="167387" cy="89197"/>
            <a:chOff x="4662475" y="1976500"/>
            <a:chExt cx="68725" cy="36625"/>
          </a:xfrm>
        </p:grpSpPr>
        <p:sp>
          <p:nvSpPr>
            <p:cNvPr id="3811" name="Google Shape;3811;p8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86"/>
          <p:cNvGrpSpPr/>
          <p:nvPr/>
        </p:nvGrpSpPr>
        <p:grpSpPr>
          <a:xfrm>
            <a:off x="7751326" y="2793764"/>
            <a:ext cx="166899" cy="82317"/>
            <a:chOff x="4920150" y="1977875"/>
            <a:chExt cx="68525" cy="33800"/>
          </a:xfrm>
        </p:grpSpPr>
        <p:sp>
          <p:nvSpPr>
            <p:cNvPr id="3815" name="Google Shape;3815;p8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8" name="Google Shape;3818;p86"/>
          <p:cNvGrpSpPr/>
          <p:nvPr/>
        </p:nvGrpSpPr>
        <p:grpSpPr>
          <a:xfrm>
            <a:off x="7162483" y="3197682"/>
            <a:ext cx="125190" cy="127859"/>
            <a:chOff x="4676550" y="2160575"/>
            <a:chExt cx="51400" cy="52500"/>
          </a:xfrm>
        </p:grpSpPr>
        <p:sp>
          <p:nvSpPr>
            <p:cNvPr id="3819" name="Google Shape;3819;p8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86"/>
          <p:cNvGrpSpPr/>
          <p:nvPr/>
        </p:nvGrpSpPr>
        <p:grpSpPr>
          <a:xfrm>
            <a:off x="7459741" y="3204714"/>
            <a:ext cx="145405" cy="113794"/>
            <a:chOff x="4768325" y="2163475"/>
            <a:chExt cx="59700" cy="46725"/>
          </a:xfrm>
        </p:grpSpPr>
        <p:sp>
          <p:nvSpPr>
            <p:cNvPr id="3823" name="Google Shape;3823;p8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5" name="Google Shape;3825;p8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1" name="Google Shape;3831;p86"/>
          <p:cNvGrpSpPr/>
          <p:nvPr/>
        </p:nvGrpSpPr>
        <p:grpSpPr>
          <a:xfrm>
            <a:off x="7476059" y="3459808"/>
            <a:ext cx="112768" cy="106853"/>
            <a:chOff x="4768575" y="2253950"/>
            <a:chExt cx="46300" cy="43875"/>
          </a:xfrm>
        </p:grpSpPr>
        <p:sp>
          <p:nvSpPr>
            <p:cNvPr id="3832" name="Google Shape;3832;p8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4" name="Google Shape;3834;p86"/>
          <p:cNvGrpSpPr/>
          <p:nvPr/>
        </p:nvGrpSpPr>
        <p:grpSpPr>
          <a:xfrm>
            <a:off x="7775682" y="3948834"/>
            <a:ext cx="118187" cy="146246"/>
            <a:chOff x="4960900" y="2433225"/>
            <a:chExt cx="48525" cy="60050"/>
          </a:xfrm>
        </p:grpSpPr>
        <p:sp>
          <p:nvSpPr>
            <p:cNvPr id="3835" name="Google Shape;3835;p8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7" name="Google Shape;3837;p86"/>
          <p:cNvGrpSpPr/>
          <p:nvPr/>
        </p:nvGrpSpPr>
        <p:grpSpPr>
          <a:xfrm>
            <a:off x="7464247" y="4212895"/>
            <a:ext cx="136394" cy="143810"/>
            <a:chOff x="4854075" y="2527625"/>
            <a:chExt cx="56000" cy="59050"/>
          </a:xfrm>
        </p:grpSpPr>
        <p:sp>
          <p:nvSpPr>
            <p:cNvPr id="3838" name="Google Shape;3838;p8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0" name="Google Shape;3840;p8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3" name="Google Shape;3843;p86"/>
          <p:cNvGrpSpPr/>
          <p:nvPr/>
        </p:nvGrpSpPr>
        <p:grpSpPr>
          <a:xfrm>
            <a:off x="8088458" y="3676639"/>
            <a:ext cx="99312" cy="160797"/>
            <a:chOff x="5059700" y="2334775"/>
            <a:chExt cx="40775" cy="66025"/>
          </a:xfrm>
        </p:grpSpPr>
        <p:sp>
          <p:nvSpPr>
            <p:cNvPr id="3844" name="Google Shape;3844;p8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3" name="Google Shape;3853;p86"/>
          <p:cNvGrpSpPr/>
          <p:nvPr/>
        </p:nvGrpSpPr>
        <p:grpSpPr>
          <a:xfrm>
            <a:off x="8045622" y="3941771"/>
            <a:ext cx="184984" cy="160371"/>
            <a:chOff x="5037700" y="2430325"/>
            <a:chExt cx="75950" cy="65850"/>
          </a:xfrm>
        </p:grpSpPr>
        <p:sp>
          <p:nvSpPr>
            <p:cNvPr id="3854" name="Google Shape;3854;p8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6" name="Google Shape;3856;p86"/>
          <p:cNvGrpSpPr/>
          <p:nvPr/>
        </p:nvGrpSpPr>
        <p:grpSpPr>
          <a:xfrm>
            <a:off x="7465128" y="3708223"/>
            <a:ext cx="173014" cy="97629"/>
            <a:chOff x="4756975" y="2341800"/>
            <a:chExt cx="91975" cy="51925"/>
          </a:xfrm>
        </p:grpSpPr>
        <p:sp>
          <p:nvSpPr>
            <p:cNvPr id="3857" name="Google Shape;3857;p8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7" name="Google Shape;3877;p86"/>
          <p:cNvGrpSpPr/>
          <p:nvPr/>
        </p:nvGrpSpPr>
        <p:grpSpPr>
          <a:xfrm>
            <a:off x="7732065" y="4196920"/>
            <a:ext cx="212497" cy="175761"/>
            <a:chOff x="4943575" y="2516350"/>
            <a:chExt cx="98675" cy="81700"/>
          </a:xfrm>
        </p:grpSpPr>
        <p:sp>
          <p:nvSpPr>
            <p:cNvPr id="3878" name="Google Shape;3878;p8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6" name="Google Shape;3956;p86"/>
          <p:cNvGrpSpPr/>
          <p:nvPr/>
        </p:nvGrpSpPr>
        <p:grpSpPr>
          <a:xfrm>
            <a:off x="1990126" y="3423163"/>
            <a:ext cx="965351" cy="134611"/>
            <a:chOff x="4411970" y="2962952"/>
            <a:chExt cx="706544" cy="104212"/>
          </a:xfrm>
        </p:grpSpPr>
        <p:sp>
          <p:nvSpPr>
            <p:cNvPr id="3957" name="Google Shape;3957;p8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1" name="Google Shape;3961;p86"/>
          <p:cNvGrpSpPr/>
          <p:nvPr/>
        </p:nvGrpSpPr>
        <p:grpSpPr>
          <a:xfrm>
            <a:off x="1990126" y="3012077"/>
            <a:ext cx="960158" cy="289172"/>
            <a:chOff x="4411970" y="2726085"/>
            <a:chExt cx="643107" cy="193659"/>
          </a:xfrm>
        </p:grpSpPr>
        <p:sp>
          <p:nvSpPr>
            <p:cNvPr id="3962" name="Google Shape;3962;p8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5" name="Google Shape;3965;p86"/>
          <p:cNvGrpSpPr/>
          <p:nvPr/>
        </p:nvGrpSpPr>
        <p:grpSpPr>
          <a:xfrm>
            <a:off x="993018" y="3278187"/>
            <a:ext cx="833173" cy="259209"/>
            <a:chOff x="4411970" y="4340222"/>
            <a:chExt cx="779467" cy="242683"/>
          </a:xfrm>
        </p:grpSpPr>
        <p:sp>
          <p:nvSpPr>
            <p:cNvPr id="3966" name="Google Shape;3966;p8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9" name="Google Shape;3969;p86"/>
          <p:cNvGrpSpPr/>
          <p:nvPr/>
        </p:nvGrpSpPr>
        <p:grpSpPr>
          <a:xfrm>
            <a:off x="1990126" y="2673933"/>
            <a:ext cx="965160" cy="216230"/>
            <a:chOff x="4411970" y="2468674"/>
            <a:chExt cx="747317" cy="167425"/>
          </a:xfrm>
        </p:grpSpPr>
        <p:sp>
          <p:nvSpPr>
            <p:cNvPr id="3970" name="Google Shape;3970;p8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86"/>
          <p:cNvGrpSpPr/>
          <p:nvPr/>
        </p:nvGrpSpPr>
        <p:grpSpPr>
          <a:xfrm>
            <a:off x="988873" y="2578650"/>
            <a:ext cx="810451" cy="319148"/>
            <a:chOff x="4411970" y="3686602"/>
            <a:chExt cx="797845" cy="314215"/>
          </a:xfrm>
        </p:grpSpPr>
        <p:sp>
          <p:nvSpPr>
            <p:cNvPr id="3973" name="Google Shape;3973;p86"/>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6"/>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6"/>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6"/>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6"/>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8" name="Google Shape;3978;p86"/>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9" name="Google Shape;3979;p86"/>
          <p:cNvGrpSpPr/>
          <p:nvPr/>
        </p:nvGrpSpPr>
        <p:grpSpPr>
          <a:xfrm>
            <a:off x="988970" y="2333174"/>
            <a:ext cx="1970333" cy="208784"/>
            <a:chOff x="6336019" y="3733725"/>
            <a:chExt cx="2566206" cy="351310"/>
          </a:xfrm>
        </p:grpSpPr>
        <p:sp>
          <p:nvSpPr>
            <p:cNvPr id="3980" name="Google Shape;3980;p86"/>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6"/>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6"/>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6"/>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4" name="Google Shape;3984;p86"/>
          <p:cNvGrpSpPr/>
          <p:nvPr/>
        </p:nvGrpSpPr>
        <p:grpSpPr>
          <a:xfrm>
            <a:off x="1990126" y="3940729"/>
            <a:ext cx="946551" cy="153200"/>
            <a:chOff x="4404545" y="3301592"/>
            <a:chExt cx="782403" cy="129272"/>
          </a:xfrm>
        </p:grpSpPr>
        <p:sp>
          <p:nvSpPr>
            <p:cNvPr id="3985" name="Google Shape;3985;p8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6"/>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86"/>
          <p:cNvGrpSpPr/>
          <p:nvPr/>
        </p:nvGrpSpPr>
        <p:grpSpPr>
          <a:xfrm>
            <a:off x="1990126" y="3679688"/>
            <a:ext cx="962257" cy="139127"/>
            <a:chOff x="4411970" y="3131459"/>
            <a:chExt cx="710520" cy="117397"/>
          </a:xfrm>
        </p:grpSpPr>
        <p:sp>
          <p:nvSpPr>
            <p:cNvPr id="3988" name="Google Shape;3988;p8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990" name="Google Shape;3990;p86"/>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1" name="Google Shape;3991;p86"/>
          <p:cNvGrpSpPr/>
          <p:nvPr/>
        </p:nvGrpSpPr>
        <p:grpSpPr>
          <a:xfrm>
            <a:off x="990271" y="3614482"/>
            <a:ext cx="823838" cy="458988"/>
            <a:chOff x="4411970" y="1801825"/>
            <a:chExt cx="734586" cy="409262"/>
          </a:xfrm>
        </p:grpSpPr>
        <p:sp>
          <p:nvSpPr>
            <p:cNvPr id="3992" name="Google Shape;3992;p8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4" name="Google Shape;3994;p86"/>
          <p:cNvGrpSpPr/>
          <p:nvPr/>
        </p:nvGrpSpPr>
        <p:grpSpPr>
          <a:xfrm>
            <a:off x="990271" y="4162908"/>
            <a:ext cx="856348" cy="212039"/>
            <a:chOff x="4411970" y="2233974"/>
            <a:chExt cx="763574" cy="189068"/>
          </a:xfrm>
        </p:grpSpPr>
        <p:sp>
          <p:nvSpPr>
            <p:cNvPr id="3995" name="Google Shape;3995;p86"/>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6"/>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7" name="Google Shape;3997;p86"/>
          <p:cNvGrpSpPr/>
          <p:nvPr/>
        </p:nvGrpSpPr>
        <p:grpSpPr>
          <a:xfrm>
            <a:off x="3100467" y="2338244"/>
            <a:ext cx="511602" cy="511602"/>
            <a:chOff x="5681300" y="2527788"/>
            <a:chExt cx="805800" cy="805800"/>
          </a:xfrm>
        </p:grpSpPr>
        <p:sp>
          <p:nvSpPr>
            <p:cNvPr id="3998" name="Google Shape;3998;p86"/>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0" name="Google Shape;4000;p86"/>
          <p:cNvGrpSpPr/>
          <p:nvPr/>
        </p:nvGrpSpPr>
        <p:grpSpPr>
          <a:xfrm>
            <a:off x="3097662" y="3104827"/>
            <a:ext cx="513021" cy="512935"/>
            <a:chOff x="4049800" y="640400"/>
            <a:chExt cx="858900" cy="858900"/>
          </a:xfrm>
        </p:grpSpPr>
        <p:sp>
          <p:nvSpPr>
            <p:cNvPr id="4001" name="Google Shape;4001;p86"/>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6"/>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3" name="Google Shape;4003;p86"/>
          <p:cNvGrpSpPr/>
          <p:nvPr/>
        </p:nvGrpSpPr>
        <p:grpSpPr>
          <a:xfrm>
            <a:off x="3014861" y="3756719"/>
            <a:ext cx="686489" cy="686585"/>
            <a:chOff x="5080188" y="927900"/>
            <a:chExt cx="961200" cy="961200"/>
          </a:xfrm>
        </p:grpSpPr>
        <p:sp>
          <p:nvSpPr>
            <p:cNvPr id="4004" name="Google Shape;4004;p86"/>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6"/>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6"/>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6"/>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2" name="Google Shape;4012;p86"/>
          <p:cNvGrpSpPr/>
          <p:nvPr/>
        </p:nvGrpSpPr>
        <p:grpSpPr>
          <a:xfrm>
            <a:off x="3798012" y="3849448"/>
            <a:ext cx="510373" cy="510937"/>
            <a:chOff x="7508249" y="1522825"/>
            <a:chExt cx="1326332" cy="1322987"/>
          </a:xfrm>
        </p:grpSpPr>
        <p:sp>
          <p:nvSpPr>
            <p:cNvPr id="4013" name="Google Shape;4013;p86"/>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6"/>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6"/>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6"/>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6"/>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6"/>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6"/>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6"/>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6"/>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6"/>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3" name="Google Shape;4023;p86"/>
          <p:cNvGrpSpPr/>
          <p:nvPr/>
        </p:nvGrpSpPr>
        <p:grpSpPr>
          <a:xfrm>
            <a:off x="4489605" y="3850853"/>
            <a:ext cx="492652" cy="503348"/>
            <a:chOff x="6039282" y="1042577"/>
            <a:chExt cx="734315" cy="731929"/>
          </a:xfrm>
        </p:grpSpPr>
        <p:sp>
          <p:nvSpPr>
            <p:cNvPr id="4024" name="Google Shape;4024;p8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86"/>
          <p:cNvGrpSpPr/>
          <p:nvPr/>
        </p:nvGrpSpPr>
        <p:grpSpPr>
          <a:xfrm>
            <a:off x="5130019" y="2346894"/>
            <a:ext cx="483304" cy="504902"/>
            <a:chOff x="1825800" y="1651625"/>
            <a:chExt cx="568125" cy="591775"/>
          </a:xfrm>
        </p:grpSpPr>
        <p:sp>
          <p:nvSpPr>
            <p:cNvPr id="4046" name="Google Shape;4046;p86"/>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6"/>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6"/>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6"/>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6"/>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2" name="Google Shape;4052;p8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6"/>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6"/>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6"/>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4057" name="Google Shape;4057;p8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1" name="Shape 4061"/>
        <p:cNvGrpSpPr/>
        <p:nvPr/>
      </p:nvGrpSpPr>
      <p:grpSpPr>
        <a:xfrm>
          <a:off x="0" y="0"/>
          <a:ext cx="0" cy="0"/>
          <a:chOff x="0" y="0"/>
          <a:chExt cx="0" cy="0"/>
        </a:xfrm>
      </p:grpSpPr>
      <p:grpSp>
        <p:nvGrpSpPr>
          <p:cNvPr id="4062" name="Google Shape;4062;p87"/>
          <p:cNvGrpSpPr/>
          <p:nvPr/>
        </p:nvGrpSpPr>
        <p:grpSpPr>
          <a:xfrm>
            <a:off x="722058" y="957091"/>
            <a:ext cx="2492868" cy="1379876"/>
            <a:chOff x="2654821" y="2311071"/>
            <a:chExt cx="2279715" cy="1262120"/>
          </a:xfrm>
        </p:grpSpPr>
        <p:grpSp>
          <p:nvGrpSpPr>
            <p:cNvPr id="4063" name="Google Shape;4063;p87"/>
            <p:cNvGrpSpPr/>
            <p:nvPr/>
          </p:nvGrpSpPr>
          <p:grpSpPr>
            <a:xfrm>
              <a:off x="4034269" y="2840745"/>
              <a:ext cx="40212" cy="36437"/>
              <a:chOff x="4293400" y="2574725"/>
              <a:chExt cx="84425" cy="80100"/>
            </a:xfrm>
          </p:grpSpPr>
          <p:sp>
            <p:nvSpPr>
              <p:cNvPr id="4064" name="Google Shape;4064;p8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65" name="Google Shape;4065;p8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87"/>
            <p:cNvGrpSpPr/>
            <p:nvPr/>
          </p:nvGrpSpPr>
          <p:grpSpPr>
            <a:xfrm>
              <a:off x="3894606" y="2334874"/>
              <a:ext cx="913198" cy="518984"/>
              <a:chOff x="4000175" y="1462675"/>
              <a:chExt cx="1917275" cy="1140875"/>
            </a:xfrm>
          </p:grpSpPr>
          <p:sp>
            <p:nvSpPr>
              <p:cNvPr id="4067" name="Google Shape;4067;p8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68" name="Google Shape;4068;p87"/>
              <p:cNvGrpSpPr/>
              <p:nvPr/>
            </p:nvGrpSpPr>
            <p:grpSpPr>
              <a:xfrm>
                <a:off x="4000175" y="1462675"/>
                <a:ext cx="1917275" cy="1140875"/>
                <a:chOff x="4000175" y="1462675"/>
                <a:chExt cx="1917275" cy="1140875"/>
              </a:xfrm>
            </p:grpSpPr>
            <p:sp>
              <p:nvSpPr>
                <p:cNvPr id="4069" name="Google Shape;4069;p8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70" name="Google Shape;4070;p8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074" name="Google Shape;4074;p8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75" name="Google Shape;4075;p87"/>
            <p:cNvGrpSpPr/>
            <p:nvPr/>
          </p:nvGrpSpPr>
          <p:grpSpPr>
            <a:xfrm>
              <a:off x="3875768" y="2846704"/>
              <a:ext cx="44796" cy="47366"/>
              <a:chOff x="3960625" y="2587825"/>
              <a:chExt cx="94050" cy="104125"/>
            </a:xfrm>
          </p:grpSpPr>
          <p:sp>
            <p:nvSpPr>
              <p:cNvPr id="4076" name="Google Shape;4076;p8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77" name="Google Shape;4077;p8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8" name="Google Shape;4078;p87"/>
            <p:cNvGrpSpPr/>
            <p:nvPr/>
          </p:nvGrpSpPr>
          <p:grpSpPr>
            <a:xfrm>
              <a:off x="3782759" y="2807162"/>
              <a:ext cx="82686" cy="85487"/>
              <a:chOff x="3765350" y="2500900"/>
              <a:chExt cx="173600" cy="187925"/>
            </a:xfrm>
          </p:grpSpPr>
          <p:sp>
            <p:nvSpPr>
              <p:cNvPr id="4079" name="Google Shape;4079;p8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80" name="Google Shape;4080;p8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5" name="Google Shape;4085;p87"/>
            <p:cNvGrpSpPr/>
            <p:nvPr/>
          </p:nvGrpSpPr>
          <p:grpSpPr>
            <a:xfrm>
              <a:off x="3775674" y="2798496"/>
              <a:ext cx="40545" cy="23564"/>
              <a:chOff x="3750475" y="2481850"/>
              <a:chExt cx="85125" cy="51800"/>
            </a:xfrm>
          </p:grpSpPr>
          <p:sp>
            <p:nvSpPr>
              <p:cNvPr id="4086" name="Google Shape;4086;p8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088" name="Google Shape;4088;p87"/>
            <p:cNvGrpSpPr/>
            <p:nvPr/>
          </p:nvGrpSpPr>
          <p:grpSpPr>
            <a:xfrm>
              <a:off x="3716946" y="2776024"/>
              <a:ext cx="81971" cy="76912"/>
              <a:chOff x="3627175" y="2432450"/>
              <a:chExt cx="172100" cy="169075"/>
            </a:xfrm>
          </p:grpSpPr>
          <p:sp>
            <p:nvSpPr>
              <p:cNvPr id="4089" name="Google Shape;4089;p8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091" name="Google Shape;4091;p8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092" name="Google Shape;4092;p87"/>
            <p:cNvGrpSpPr/>
            <p:nvPr/>
          </p:nvGrpSpPr>
          <p:grpSpPr>
            <a:xfrm>
              <a:off x="3685682" y="2845624"/>
              <a:ext cx="29311" cy="45055"/>
              <a:chOff x="3561536" y="2585450"/>
              <a:chExt cx="61539" cy="99045"/>
            </a:xfrm>
          </p:grpSpPr>
          <p:sp>
            <p:nvSpPr>
              <p:cNvPr id="4093" name="Google Shape;4093;p8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095" name="Google Shape;4095;p87"/>
            <p:cNvGrpSpPr/>
            <p:nvPr/>
          </p:nvGrpSpPr>
          <p:grpSpPr>
            <a:xfrm>
              <a:off x="3849905" y="2572252"/>
              <a:ext cx="74339" cy="119559"/>
              <a:chOff x="3906325" y="1984500"/>
              <a:chExt cx="156075" cy="262825"/>
            </a:xfrm>
          </p:grpSpPr>
          <p:sp>
            <p:nvSpPr>
              <p:cNvPr id="4096" name="Google Shape;4096;p8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097" name="Google Shape;4097;p8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8" name="Google Shape;4098;p87"/>
            <p:cNvGrpSpPr/>
            <p:nvPr/>
          </p:nvGrpSpPr>
          <p:grpSpPr>
            <a:xfrm>
              <a:off x="2654821" y="2414345"/>
              <a:ext cx="667570" cy="558731"/>
              <a:chOff x="1397225" y="1637375"/>
              <a:chExt cx="1401575" cy="1228250"/>
            </a:xfrm>
          </p:grpSpPr>
          <p:sp>
            <p:nvSpPr>
              <p:cNvPr id="4099" name="Google Shape;4099;p8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100" name="Google Shape;4100;p87"/>
              <p:cNvGrpSpPr/>
              <p:nvPr/>
            </p:nvGrpSpPr>
            <p:grpSpPr>
              <a:xfrm>
                <a:off x="1397225" y="1637375"/>
                <a:ext cx="1398775" cy="1228250"/>
                <a:chOff x="1397225" y="1637375"/>
                <a:chExt cx="1398775" cy="1228250"/>
              </a:xfrm>
            </p:grpSpPr>
            <p:sp>
              <p:nvSpPr>
                <p:cNvPr id="4101" name="Google Shape;4101;p8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3" name="Google Shape;4103;p87"/>
            <p:cNvGrpSpPr/>
            <p:nvPr/>
          </p:nvGrpSpPr>
          <p:grpSpPr>
            <a:xfrm>
              <a:off x="3230417" y="3103734"/>
              <a:ext cx="282982" cy="280332"/>
              <a:chOff x="2605700" y="3152850"/>
              <a:chExt cx="594125" cy="616250"/>
            </a:xfrm>
          </p:grpSpPr>
          <p:sp>
            <p:nvSpPr>
              <p:cNvPr id="4104" name="Google Shape;4104;p8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105" name="Google Shape;4105;p8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106" name="Google Shape;4106;p87"/>
            <p:cNvGrpSpPr/>
            <p:nvPr/>
          </p:nvGrpSpPr>
          <p:grpSpPr>
            <a:xfrm>
              <a:off x="3265985" y="3226989"/>
              <a:ext cx="87151" cy="346202"/>
              <a:chOff x="2680375" y="3423800"/>
              <a:chExt cx="182975" cy="761050"/>
            </a:xfrm>
          </p:grpSpPr>
          <p:sp>
            <p:nvSpPr>
              <p:cNvPr id="4107" name="Google Shape;4107;p8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108" name="Google Shape;4108;p8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87"/>
            <p:cNvGrpSpPr/>
            <p:nvPr/>
          </p:nvGrpSpPr>
          <p:grpSpPr>
            <a:xfrm>
              <a:off x="3855466" y="3289811"/>
              <a:ext cx="112514" cy="94210"/>
              <a:chOff x="3918000" y="3561900"/>
              <a:chExt cx="236225" cy="207100"/>
            </a:xfrm>
          </p:grpSpPr>
          <p:sp>
            <p:nvSpPr>
              <p:cNvPr id="4110" name="Google Shape;4110;p8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111" name="Google Shape;4111;p8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2" name="Google Shape;4112;p8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115" name="Google Shape;4115;p87"/>
            <p:cNvGrpSpPr/>
            <p:nvPr/>
          </p:nvGrpSpPr>
          <p:grpSpPr>
            <a:xfrm>
              <a:off x="2905224" y="2311071"/>
              <a:ext cx="596721" cy="528992"/>
              <a:chOff x="1922950" y="1410350"/>
              <a:chExt cx="1252825" cy="1162875"/>
            </a:xfrm>
          </p:grpSpPr>
          <p:sp>
            <p:nvSpPr>
              <p:cNvPr id="4116" name="Google Shape;4116;p8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132" name="Google Shape;4132;p8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152" name="Google Shape;4152;p8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53" name="Google Shape;4153;p8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4" name="Google Shape;4154;p87"/>
            <p:cNvGrpSpPr/>
            <p:nvPr/>
          </p:nvGrpSpPr>
          <p:grpSpPr>
            <a:xfrm>
              <a:off x="3280929" y="3294542"/>
              <a:ext cx="109894" cy="272224"/>
              <a:chOff x="2711750" y="3572300"/>
              <a:chExt cx="230725" cy="598425"/>
            </a:xfrm>
          </p:grpSpPr>
          <p:sp>
            <p:nvSpPr>
              <p:cNvPr id="4155" name="Google Shape;4155;p8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7" name="Google Shape;4157;p8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8" name="Google Shape;4158;p87"/>
            <p:cNvGrpSpPr/>
            <p:nvPr/>
          </p:nvGrpSpPr>
          <p:grpSpPr>
            <a:xfrm>
              <a:off x="3790439" y="2408636"/>
              <a:ext cx="73017" cy="75684"/>
              <a:chOff x="3781475" y="1624825"/>
              <a:chExt cx="153300" cy="166375"/>
            </a:xfrm>
          </p:grpSpPr>
          <p:sp>
            <p:nvSpPr>
              <p:cNvPr id="4159" name="Google Shape;4159;p8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3" name="Google Shape;4163;p8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0" name="Google Shape;4170;p87"/>
            <p:cNvGrpSpPr/>
            <p:nvPr/>
          </p:nvGrpSpPr>
          <p:grpSpPr>
            <a:xfrm>
              <a:off x="4403342" y="3107749"/>
              <a:ext cx="316680" cy="101374"/>
              <a:chOff x="5068275" y="3161675"/>
              <a:chExt cx="664875" cy="222850"/>
            </a:xfrm>
          </p:grpSpPr>
          <p:sp>
            <p:nvSpPr>
              <p:cNvPr id="4171" name="Google Shape;4171;p8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5" name="Google Shape;4175;p8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4" name="Google Shape;4204;p87"/>
            <p:cNvGrpSpPr/>
            <p:nvPr/>
          </p:nvGrpSpPr>
          <p:grpSpPr>
            <a:xfrm>
              <a:off x="3697513" y="2707266"/>
              <a:ext cx="59549" cy="79733"/>
              <a:chOff x="3586375" y="2281300"/>
              <a:chExt cx="125025" cy="175275"/>
            </a:xfrm>
          </p:grpSpPr>
          <p:sp>
            <p:nvSpPr>
              <p:cNvPr id="4205" name="Google Shape;4205;p8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7" name="Google Shape;4207;p8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8" name="Google Shape;4208;p87"/>
            <p:cNvGrpSpPr/>
            <p:nvPr/>
          </p:nvGrpSpPr>
          <p:grpSpPr>
            <a:xfrm>
              <a:off x="4513224" y="3221724"/>
              <a:ext cx="274563" cy="280321"/>
              <a:chOff x="5298975" y="3412225"/>
              <a:chExt cx="576450" cy="616225"/>
            </a:xfrm>
          </p:grpSpPr>
          <p:sp>
            <p:nvSpPr>
              <p:cNvPr id="4209" name="Google Shape;4209;p8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10" name="Google Shape;4210;p8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1" name="Google Shape;4211;p87"/>
            <p:cNvGrpSpPr/>
            <p:nvPr/>
          </p:nvGrpSpPr>
          <p:grpSpPr>
            <a:xfrm>
              <a:off x="4824403" y="3421846"/>
              <a:ext cx="110132" cy="130647"/>
              <a:chOff x="5952300" y="3852150"/>
              <a:chExt cx="231225" cy="287200"/>
            </a:xfrm>
          </p:grpSpPr>
          <p:sp>
            <p:nvSpPr>
              <p:cNvPr id="4212" name="Google Shape;4212;p8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4" name="Google Shape;4214;p8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2" name="Google Shape;4222;p87"/>
            <p:cNvGrpSpPr/>
            <p:nvPr/>
          </p:nvGrpSpPr>
          <p:grpSpPr>
            <a:xfrm>
              <a:off x="4295710" y="3079670"/>
              <a:ext cx="14968" cy="27135"/>
              <a:chOff x="4842300" y="3099950"/>
              <a:chExt cx="31425" cy="59650"/>
            </a:xfrm>
          </p:grpSpPr>
          <p:sp>
            <p:nvSpPr>
              <p:cNvPr id="4223" name="Google Shape;4223;p8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7" name="Google Shape;4227;p8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5" name="Google Shape;4235;p87"/>
            <p:cNvGrpSpPr/>
            <p:nvPr/>
          </p:nvGrpSpPr>
          <p:grpSpPr>
            <a:xfrm>
              <a:off x="3831056" y="2816010"/>
              <a:ext cx="37378" cy="27612"/>
              <a:chOff x="3866750" y="2520350"/>
              <a:chExt cx="78475" cy="60700"/>
            </a:xfrm>
          </p:grpSpPr>
          <p:sp>
            <p:nvSpPr>
              <p:cNvPr id="4236" name="Google Shape;4236;p8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0" name="Google Shape;4240;p8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57" name="Google Shape;4257;p8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69" name="Google Shape;4269;p8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2" name="Google Shape;4282;p87"/>
            <p:cNvGrpSpPr/>
            <p:nvPr/>
          </p:nvGrpSpPr>
          <p:grpSpPr>
            <a:xfrm>
              <a:off x="3632736" y="3051591"/>
              <a:ext cx="63288" cy="45217"/>
              <a:chOff x="3450375" y="3038225"/>
              <a:chExt cx="132875" cy="99400"/>
            </a:xfrm>
          </p:grpSpPr>
          <p:sp>
            <p:nvSpPr>
              <p:cNvPr id="4283" name="Google Shape;4283;p8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5" name="Google Shape;4285;p8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94" name="Google Shape;4294;p8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304" name="Google Shape;4304;p8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310" name="Google Shape;4310;p8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87"/>
          <p:cNvGrpSpPr/>
          <p:nvPr/>
        </p:nvGrpSpPr>
        <p:grpSpPr>
          <a:xfrm>
            <a:off x="3530618" y="1021765"/>
            <a:ext cx="2078182" cy="1366558"/>
            <a:chOff x="235800" y="830650"/>
            <a:chExt cx="6978450" cy="4588844"/>
          </a:xfrm>
        </p:grpSpPr>
        <p:sp>
          <p:nvSpPr>
            <p:cNvPr id="4321" name="Google Shape;4321;p8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7" name="Google Shape;4327;p87"/>
          <p:cNvGrpSpPr/>
          <p:nvPr/>
        </p:nvGrpSpPr>
        <p:grpSpPr>
          <a:xfrm>
            <a:off x="719115" y="2852867"/>
            <a:ext cx="2622876" cy="1333540"/>
            <a:chOff x="238125" y="1038125"/>
            <a:chExt cx="7146800" cy="3633625"/>
          </a:xfrm>
        </p:grpSpPr>
        <p:sp>
          <p:nvSpPr>
            <p:cNvPr id="4328" name="Google Shape;4328;p8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87"/>
          <p:cNvGrpSpPr/>
          <p:nvPr/>
        </p:nvGrpSpPr>
        <p:grpSpPr>
          <a:xfrm>
            <a:off x="5834043" y="994977"/>
            <a:ext cx="2590840" cy="1380235"/>
            <a:chOff x="233350" y="949250"/>
            <a:chExt cx="7137300" cy="3802300"/>
          </a:xfrm>
        </p:grpSpPr>
        <p:sp>
          <p:nvSpPr>
            <p:cNvPr id="5901" name="Google Shape;5901;p8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87"/>
          <p:cNvGrpSpPr/>
          <p:nvPr/>
        </p:nvGrpSpPr>
        <p:grpSpPr>
          <a:xfrm>
            <a:off x="7648472" y="3039750"/>
            <a:ext cx="104231" cy="320340"/>
            <a:chOff x="7564426" y="3224343"/>
            <a:chExt cx="119985" cy="368801"/>
          </a:xfrm>
        </p:grpSpPr>
        <p:sp>
          <p:nvSpPr>
            <p:cNvPr id="5953" name="Google Shape;5953;p8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87"/>
          <p:cNvGrpSpPr/>
          <p:nvPr/>
        </p:nvGrpSpPr>
        <p:grpSpPr>
          <a:xfrm>
            <a:off x="7347961" y="3033852"/>
            <a:ext cx="189489" cy="332132"/>
            <a:chOff x="8370831" y="3202002"/>
            <a:chExt cx="218129" cy="382376"/>
          </a:xfrm>
        </p:grpSpPr>
        <p:sp>
          <p:nvSpPr>
            <p:cNvPr id="5956" name="Google Shape;5956;p8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87"/>
          <p:cNvGrpSpPr/>
          <p:nvPr/>
        </p:nvGrpSpPr>
        <p:grpSpPr>
          <a:xfrm>
            <a:off x="8071350" y="3444984"/>
            <a:ext cx="309429" cy="267000"/>
            <a:chOff x="6742064" y="3750480"/>
            <a:chExt cx="399315" cy="344560"/>
          </a:xfrm>
        </p:grpSpPr>
        <p:sp>
          <p:nvSpPr>
            <p:cNvPr id="5959" name="Google Shape;5959;p8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87"/>
          <p:cNvGrpSpPr/>
          <p:nvPr/>
        </p:nvGrpSpPr>
        <p:grpSpPr>
          <a:xfrm>
            <a:off x="7610369" y="3796031"/>
            <a:ext cx="180437" cy="281608"/>
            <a:chOff x="7248525" y="3739696"/>
            <a:chExt cx="230531" cy="359790"/>
          </a:xfrm>
        </p:grpSpPr>
        <p:sp>
          <p:nvSpPr>
            <p:cNvPr id="5962" name="Google Shape;5962;p8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87"/>
          <p:cNvGrpSpPr/>
          <p:nvPr/>
        </p:nvGrpSpPr>
        <p:grpSpPr>
          <a:xfrm>
            <a:off x="7856288" y="3439255"/>
            <a:ext cx="162896" cy="278710"/>
            <a:chOff x="7601242" y="3729267"/>
            <a:chExt cx="222566" cy="380803"/>
          </a:xfrm>
        </p:grpSpPr>
        <p:sp>
          <p:nvSpPr>
            <p:cNvPr id="5965" name="Google Shape;5965;p8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7" name="Google Shape;5967;p87"/>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8" name="Google Shape;5968;p87"/>
          <p:cNvGrpSpPr/>
          <p:nvPr/>
        </p:nvGrpSpPr>
        <p:grpSpPr>
          <a:xfrm>
            <a:off x="7345934" y="3440396"/>
            <a:ext cx="193543" cy="275990"/>
            <a:chOff x="8304647" y="3738687"/>
            <a:chExt cx="225076" cy="320956"/>
          </a:xfrm>
        </p:grpSpPr>
        <p:sp>
          <p:nvSpPr>
            <p:cNvPr id="5969" name="Google Shape;5969;p8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87"/>
          <p:cNvGrpSpPr/>
          <p:nvPr/>
        </p:nvGrpSpPr>
        <p:grpSpPr>
          <a:xfrm>
            <a:off x="7618426" y="3440396"/>
            <a:ext cx="178492" cy="275990"/>
            <a:chOff x="8615101" y="3738687"/>
            <a:chExt cx="207573" cy="320956"/>
          </a:xfrm>
        </p:grpSpPr>
        <p:sp>
          <p:nvSpPr>
            <p:cNvPr id="5973" name="Google Shape;5973;p8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6" name="Google Shape;5976;p87"/>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7" name="Google Shape;5977;p87"/>
          <p:cNvGrpSpPr/>
          <p:nvPr/>
        </p:nvGrpSpPr>
        <p:grpSpPr>
          <a:xfrm>
            <a:off x="6013131" y="3561884"/>
            <a:ext cx="557670" cy="511283"/>
            <a:chOff x="6015419" y="3716859"/>
            <a:chExt cx="557671" cy="511283"/>
          </a:xfrm>
        </p:grpSpPr>
        <p:sp>
          <p:nvSpPr>
            <p:cNvPr id="5978" name="Google Shape;5978;p8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9" name="Google Shape;5979;p87"/>
            <p:cNvGrpSpPr/>
            <p:nvPr/>
          </p:nvGrpSpPr>
          <p:grpSpPr>
            <a:xfrm>
              <a:off x="6036094" y="3716980"/>
              <a:ext cx="529860" cy="510468"/>
              <a:chOff x="6036094" y="3716980"/>
              <a:chExt cx="529860" cy="510468"/>
            </a:xfrm>
          </p:grpSpPr>
          <p:sp>
            <p:nvSpPr>
              <p:cNvPr id="5980" name="Google Shape;5980;p8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0" name="Google Shape;5990;p87"/>
          <p:cNvGrpSpPr/>
          <p:nvPr/>
        </p:nvGrpSpPr>
        <p:grpSpPr>
          <a:xfrm>
            <a:off x="6642016" y="2918653"/>
            <a:ext cx="576302" cy="511871"/>
            <a:chOff x="6644304" y="3073628"/>
            <a:chExt cx="576302" cy="511871"/>
          </a:xfrm>
        </p:grpSpPr>
        <p:sp>
          <p:nvSpPr>
            <p:cNvPr id="5991" name="Google Shape;5991;p8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2" name="Google Shape;5992;p87"/>
            <p:cNvGrpSpPr/>
            <p:nvPr/>
          </p:nvGrpSpPr>
          <p:grpSpPr>
            <a:xfrm>
              <a:off x="6712169" y="3085440"/>
              <a:ext cx="481622" cy="494913"/>
              <a:chOff x="6712169" y="3085440"/>
              <a:chExt cx="481622" cy="494913"/>
            </a:xfrm>
          </p:grpSpPr>
          <p:sp>
            <p:nvSpPr>
              <p:cNvPr id="5993" name="Google Shape;5993;p8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8" name="Google Shape;5998;p8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1" name="Google Shape;6001;p87"/>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87"/>
          <p:cNvGrpSpPr/>
          <p:nvPr/>
        </p:nvGrpSpPr>
        <p:grpSpPr>
          <a:xfrm>
            <a:off x="6649867" y="3561648"/>
            <a:ext cx="560631" cy="511352"/>
            <a:chOff x="6652154" y="3716623"/>
            <a:chExt cx="560631" cy="511352"/>
          </a:xfrm>
        </p:grpSpPr>
        <p:sp>
          <p:nvSpPr>
            <p:cNvPr id="6003" name="Google Shape;6003;p8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4" name="Google Shape;6004;p87"/>
            <p:cNvGrpSpPr/>
            <p:nvPr/>
          </p:nvGrpSpPr>
          <p:grpSpPr>
            <a:xfrm>
              <a:off x="6669657" y="3716715"/>
              <a:ext cx="466779" cy="464290"/>
              <a:chOff x="6669657" y="3716715"/>
              <a:chExt cx="466779" cy="464290"/>
            </a:xfrm>
          </p:grpSpPr>
          <p:sp>
            <p:nvSpPr>
              <p:cNvPr id="6005" name="Google Shape;6005;p8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8" name="Google Shape;6018;p87"/>
          <p:cNvGrpSpPr/>
          <p:nvPr/>
        </p:nvGrpSpPr>
        <p:grpSpPr>
          <a:xfrm>
            <a:off x="7843958" y="3843056"/>
            <a:ext cx="187557" cy="187557"/>
            <a:chOff x="8565775" y="671075"/>
            <a:chExt cx="441000" cy="441000"/>
          </a:xfrm>
        </p:grpSpPr>
        <p:sp>
          <p:nvSpPr>
            <p:cNvPr id="6019" name="Google Shape;6019;p8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1" name="Google Shape;6021;p87"/>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7"/>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3" name="Google Shape;6023;p87"/>
          <p:cNvGrpSpPr/>
          <p:nvPr/>
        </p:nvGrpSpPr>
        <p:grpSpPr>
          <a:xfrm>
            <a:off x="5997813" y="2921275"/>
            <a:ext cx="587871" cy="512373"/>
            <a:chOff x="6000100" y="3076250"/>
            <a:chExt cx="587871" cy="512373"/>
          </a:xfrm>
        </p:grpSpPr>
        <p:sp>
          <p:nvSpPr>
            <p:cNvPr id="6024" name="Google Shape;6024;p8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5" name="Google Shape;6025;p87"/>
            <p:cNvGrpSpPr/>
            <p:nvPr/>
          </p:nvGrpSpPr>
          <p:grpSpPr>
            <a:xfrm>
              <a:off x="6031360" y="3076713"/>
              <a:ext cx="539107" cy="480965"/>
              <a:chOff x="6031360" y="3076713"/>
              <a:chExt cx="539107" cy="480965"/>
            </a:xfrm>
          </p:grpSpPr>
          <p:sp>
            <p:nvSpPr>
              <p:cNvPr id="6026" name="Google Shape;6026;p8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3" name="Google Shape;6033;p87"/>
          <p:cNvGrpSpPr/>
          <p:nvPr/>
        </p:nvGrpSpPr>
        <p:grpSpPr>
          <a:xfrm>
            <a:off x="3574273" y="2854307"/>
            <a:ext cx="2241344" cy="1330656"/>
            <a:chOff x="3597785" y="3065882"/>
            <a:chExt cx="2241344" cy="1330656"/>
          </a:xfrm>
        </p:grpSpPr>
        <p:grpSp>
          <p:nvGrpSpPr>
            <p:cNvPr id="6034" name="Google Shape;6034;p87"/>
            <p:cNvGrpSpPr/>
            <p:nvPr/>
          </p:nvGrpSpPr>
          <p:grpSpPr>
            <a:xfrm>
              <a:off x="5296908" y="3937355"/>
              <a:ext cx="143198" cy="32380"/>
              <a:chOff x="5296908" y="3937355"/>
              <a:chExt cx="143198" cy="32380"/>
            </a:xfrm>
          </p:grpSpPr>
          <p:sp>
            <p:nvSpPr>
              <p:cNvPr id="6035" name="Google Shape;6035;p8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6" name="Google Shape;6036;p87"/>
              <p:cNvGrpSpPr/>
              <p:nvPr/>
            </p:nvGrpSpPr>
            <p:grpSpPr>
              <a:xfrm>
                <a:off x="5402331" y="3937355"/>
                <a:ext cx="37776" cy="32380"/>
                <a:chOff x="5402331" y="3937355"/>
                <a:chExt cx="37776" cy="32380"/>
              </a:xfrm>
            </p:grpSpPr>
            <p:sp>
              <p:nvSpPr>
                <p:cNvPr id="6037" name="Google Shape;6037;p8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87"/>
              <p:cNvGrpSpPr/>
              <p:nvPr/>
            </p:nvGrpSpPr>
            <p:grpSpPr>
              <a:xfrm>
                <a:off x="5296908" y="3937355"/>
                <a:ext cx="37783" cy="32380"/>
                <a:chOff x="5296908" y="3937355"/>
                <a:chExt cx="37783" cy="32380"/>
              </a:xfrm>
            </p:grpSpPr>
            <p:sp>
              <p:nvSpPr>
                <p:cNvPr id="6040" name="Google Shape;6040;p8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2" name="Google Shape;6042;p87"/>
            <p:cNvGrpSpPr/>
            <p:nvPr/>
          </p:nvGrpSpPr>
          <p:grpSpPr>
            <a:xfrm>
              <a:off x="4724163" y="3119631"/>
              <a:ext cx="120838" cy="84218"/>
              <a:chOff x="4724163" y="3119631"/>
              <a:chExt cx="120838" cy="84218"/>
            </a:xfrm>
          </p:grpSpPr>
          <p:grpSp>
            <p:nvGrpSpPr>
              <p:cNvPr id="6043" name="Google Shape;6043;p87"/>
              <p:cNvGrpSpPr/>
              <p:nvPr/>
            </p:nvGrpSpPr>
            <p:grpSpPr>
              <a:xfrm>
                <a:off x="4746712" y="3132773"/>
                <a:ext cx="86869" cy="56424"/>
                <a:chOff x="4746712" y="3132773"/>
                <a:chExt cx="86869" cy="56424"/>
              </a:xfrm>
            </p:grpSpPr>
            <p:sp>
              <p:nvSpPr>
                <p:cNvPr id="6044" name="Google Shape;6044;p8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87"/>
              <p:cNvGrpSpPr/>
              <p:nvPr/>
            </p:nvGrpSpPr>
            <p:grpSpPr>
              <a:xfrm>
                <a:off x="4773634" y="3143336"/>
                <a:ext cx="37776" cy="32451"/>
                <a:chOff x="4773634" y="3143336"/>
                <a:chExt cx="37776" cy="32451"/>
              </a:xfrm>
            </p:grpSpPr>
            <p:sp>
              <p:nvSpPr>
                <p:cNvPr id="6047" name="Google Shape;6047;p8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87"/>
              <p:cNvGrpSpPr/>
              <p:nvPr/>
            </p:nvGrpSpPr>
            <p:grpSpPr>
              <a:xfrm>
                <a:off x="4724163" y="3131248"/>
                <a:ext cx="37776" cy="32459"/>
                <a:chOff x="4724163" y="3131248"/>
                <a:chExt cx="37776" cy="32459"/>
              </a:xfrm>
            </p:grpSpPr>
            <p:sp>
              <p:nvSpPr>
                <p:cNvPr id="6050" name="Google Shape;6050;p8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87"/>
              <p:cNvGrpSpPr/>
              <p:nvPr/>
            </p:nvGrpSpPr>
            <p:grpSpPr>
              <a:xfrm>
                <a:off x="4755081" y="3176054"/>
                <a:ext cx="32357" cy="27795"/>
                <a:chOff x="4755081" y="3176054"/>
                <a:chExt cx="32357" cy="27795"/>
              </a:xfrm>
            </p:grpSpPr>
            <p:sp>
              <p:nvSpPr>
                <p:cNvPr id="6053" name="Google Shape;6053;p8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87"/>
              <p:cNvGrpSpPr/>
              <p:nvPr/>
            </p:nvGrpSpPr>
            <p:grpSpPr>
              <a:xfrm>
                <a:off x="4812550" y="3119631"/>
                <a:ext cx="32451" cy="27803"/>
                <a:chOff x="4812550" y="3119631"/>
                <a:chExt cx="32451" cy="27803"/>
              </a:xfrm>
            </p:grpSpPr>
            <p:sp>
              <p:nvSpPr>
                <p:cNvPr id="6056" name="Google Shape;6056;p8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8" name="Google Shape;6058;p87"/>
            <p:cNvGrpSpPr/>
            <p:nvPr/>
          </p:nvGrpSpPr>
          <p:grpSpPr>
            <a:xfrm>
              <a:off x="5382826" y="4027197"/>
              <a:ext cx="268967" cy="250422"/>
              <a:chOff x="5382826" y="4027197"/>
              <a:chExt cx="268967" cy="250422"/>
            </a:xfrm>
          </p:grpSpPr>
          <p:grpSp>
            <p:nvGrpSpPr>
              <p:cNvPr id="6059" name="Google Shape;6059;p87"/>
              <p:cNvGrpSpPr/>
              <p:nvPr/>
            </p:nvGrpSpPr>
            <p:grpSpPr>
              <a:xfrm>
                <a:off x="5405280" y="4042510"/>
                <a:ext cx="237570" cy="218647"/>
                <a:chOff x="5405280" y="4042510"/>
                <a:chExt cx="237570" cy="218647"/>
              </a:xfrm>
            </p:grpSpPr>
            <p:sp>
              <p:nvSpPr>
                <p:cNvPr id="6060" name="Google Shape;6060;p8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87"/>
              <p:cNvGrpSpPr/>
              <p:nvPr/>
            </p:nvGrpSpPr>
            <p:grpSpPr>
              <a:xfrm>
                <a:off x="5382826" y="4125549"/>
                <a:ext cx="37776" cy="32380"/>
                <a:chOff x="5382826" y="4125549"/>
                <a:chExt cx="37776" cy="32380"/>
              </a:xfrm>
            </p:grpSpPr>
            <p:sp>
              <p:nvSpPr>
                <p:cNvPr id="6067" name="Google Shape;6067;p8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87"/>
              <p:cNvGrpSpPr/>
              <p:nvPr/>
            </p:nvGrpSpPr>
            <p:grpSpPr>
              <a:xfrm>
                <a:off x="5475680" y="4195587"/>
                <a:ext cx="37783" cy="32364"/>
                <a:chOff x="5475680" y="4195587"/>
                <a:chExt cx="37783" cy="32364"/>
              </a:xfrm>
            </p:grpSpPr>
            <p:sp>
              <p:nvSpPr>
                <p:cNvPr id="6070" name="Google Shape;6070;p8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87"/>
              <p:cNvGrpSpPr/>
              <p:nvPr/>
            </p:nvGrpSpPr>
            <p:grpSpPr>
              <a:xfrm>
                <a:off x="5532575" y="4027197"/>
                <a:ext cx="33308" cy="32262"/>
                <a:chOff x="5532575" y="4027197"/>
                <a:chExt cx="33308" cy="32262"/>
              </a:xfrm>
            </p:grpSpPr>
            <p:sp>
              <p:nvSpPr>
                <p:cNvPr id="6073" name="Google Shape;6073;p8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87"/>
              <p:cNvGrpSpPr/>
              <p:nvPr/>
            </p:nvGrpSpPr>
            <p:grpSpPr>
              <a:xfrm>
                <a:off x="5590706" y="4245348"/>
                <a:ext cx="33497" cy="32270"/>
                <a:chOff x="5590706" y="4245348"/>
                <a:chExt cx="33497" cy="32270"/>
              </a:xfrm>
            </p:grpSpPr>
            <p:sp>
              <p:nvSpPr>
                <p:cNvPr id="6076" name="Google Shape;6076;p8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87"/>
              <p:cNvGrpSpPr/>
              <p:nvPr/>
            </p:nvGrpSpPr>
            <p:grpSpPr>
              <a:xfrm>
                <a:off x="5618681" y="4109677"/>
                <a:ext cx="33112" cy="32357"/>
                <a:chOff x="5618681" y="4109677"/>
                <a:chExt cx="33112" cy="32357"/>
              </a:xfrm>
            </p:grpSpPr>
            <p:sp>
              <p:nvSpPr>
                <p:cNvPr id="6079" name="Google Shape;6079;p8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1" name="Google Shape;6081;p87"/>
              <p:cNvGrpSpPr/>
              <p:nvPr/>
            </p:nvGrpSpPr>
            <p:grpSpPr>
              <a:xfrm>
                <a:off x="5479298" y="4128262"/>
                <a:ext cx="31405" cy="26906"/>
                <a:chOff x="5479298" y="4128262"/>
                <a:chExt cx="31405" cy="26906"/>
              </a:xfrm>
            </p:grpSpPr>
            <p:sp>
              <p:nvSpPr>
                <p:cNvPr id="6082" name="Google Shape;6082;p8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87"/>
              <p:cNvGrpSpPr/>
              <p:nvPr/>
            </p:nvGrpSpPr>
            <p:grpSpPr>
              <a:xfrm>
                <a:off x="5582903" y="4180116"/>
                <a:ext cx="31499" cy="26898"/>
                <a:chOff x="5582903" y="4180116"/>
                <a:chExt cx="31499" cy="26898"/>
              </a:xfrm>
            </p:grpSpPr>
            <p:sp>
              <p:nvSpPr>
                <p:cNvPr id="6085" name="Google Shape;6085;p8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7" name="Google Shape;6087;p87"/>
            <p:cNvGrpSpPr/>
            <p:nvPr/>
          </p:nvGrpSpPr>
          <p:grpSpPr>
            <a:xfrm>
              <a:off x="3977681" y="3230323"/>
              <a:ext cx="94584" cy="84085"/>
              <a:chOff x="3977681" y="3230323"/>
              <a:chExt cx="94584" cy="84085"/>
            </a:xfrm>
          </p:grpSpPr>
          <p:grpSp>
            <p:nvGrpSpPr>
              <p:cNvPr id="6088" name="Google Shape;6088;p87"/>
              <p:cNvGrpSpPr/>
              <p:nvPr/>
            </p:nvGrpSpPr>
            <p:grpSpPr>
              <a:xfrm>
                <a:off x="4000135" y="3243041"/>
                <a:ext cx="59570" cy="57186"/>
                <a:chOff x="4000135" y="3243041"/>
                <a:chExt cx="59570" cy="57186"/>
              </a:xfrm>
            </p:grpSpPr>
            <p:sp>
              <p:nvSpPr>
                <p:cNvPr id="6089" name="Google Shape;6089;p8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87"/>
              <p:cNvGrpSpPr/>
              <p:nvPr/>
            </p:nvGrpSpPr>
            <p:grpSpPr>
              <a:xfrm>
                <a:off x="3977681" y="3245872"/>
                <a:ext cx="37783" cy="32380"/>
                <a:chOff x="3977681" y="3245872"/>
                <a:chExt cx="37783" cy="32380"/>
              </a:xfrm>
            </p:grpSpPr>
            <p:sp>
              <p:nvSpPr>
                <p:cNvPr id="6093" name="Google Shape;6093;p8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87"/>
              <p:cNvGrpSpPr/>
              <p:nvPr/>
            </p:nvGrpSpPr>
            <p:grpSpPr>
              <a:xfrm>
                <a:off x="4040860" y="3262672"/>
                <a:ext cx="31405" cy="27001"/>
                <a:chOff x="4040860" y="3262672"/>
                <a:chExt cx="31405" cy="27001"/>
              </a:xfrm>
            </p:grpSpPr>
            <p:sp>
              <p:nvSpPr>
                <p:cNvPr id="6096" name="Google Shape;6096;p8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87"/>
              <p:cNvGrpSpPr/>
              <p:nvPr/>
            </p:nvGrpSpPr>
            <p:grpSpPr>
              <a:xfrm>
                <a:off x="4021072" y="3230323"/>
                <a:ext cx="31397" cy="26906"/>
                <a:chOff x="4021072" y="3230323"/>
                <a:chExt cx="31397" cy="26906"/>
              </a:xfrm>
            </p:grpSpPr>
            <p:sp>
              <p:nvSpPr>
                <p:cNvPr id="6099" name="Google Shape;6099;p8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1" name="Google Shape;6101;p87"/>
              <p:cNvGrpSpPr/>
              <p:nvPr/>
            </p:nvGrpSpPr>
            <p:grpSpPr>
              <a:xfrm>
                <a:off x="4001472" y="3287462"/>
                <a:ext cx="31499" cy="26945"/>
                <a:chOff x="4001472" y="3287462"/>
                <a:chExt cx="31499" cy="26945"/>
              </a:xfrm>
            </p:grpSpPr>
            <p:sp>
              <p:nvSpPr>
                <p:cNvPr id="6102" name="Google Shape;6102;p8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4" name="Google Shape;6104;p87"/>
            <p:cNvGrpSpPr/>
            <p:nvPr/>
          </p:nvGrpSpPr>
          <p:grpSpPr>
            <a:xfrm>
              <a:off x="4084715" y="3258865"/>
              <a:ext cx="184961" cy="137268"/>
              <a:chOff x="4084715" y="3258865"/>
              <a:chExt cx="184961" cy="137268"/>
            </a:xfrm>
          </p:grpSpPr>
          <p:grpSp>
            <p:nvGrpSpPr>
              <p:cNvPr id="6105" name="Google Shape;6105;p87"/>
              <p:cNvGrpSpPr/>
              <p:nvPr/>
            </p:nvGrpSpPr>
            <p:grpSpPr>
              <a:xfrm>
                <a:off x="4107453" y="3271583"/>
                <a:ext cx="153470" cy="110275"/>
                <a:chOff x="4107453" y="3271583"/>
                <a:chExt cx="153470" cy="110275"/>
              </a:xfrm>
            </p:grpSpPr>
            <p:sp>
              <p:nvSpPr>
                <p:cNvPr id="6106" name="Google Shape;6106;p8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87"/>
              <p:cNvGrpSpPr/>
              <p:nvPr/>
            </p:nvGrpSpPr>
            <p:grpSpPr>
              <a:xfrm>
                <a:off x="4136947" y="3258865"/>
                <a:ext cx="31499" cy="27001"/>
                <a:chOff x="4136947" y="3258865"/>
                <a:chExt cx="31499" cy="27001"/>
              </a:xfrm>
            </p:grpSpPr>
            <p:sp>
              <p:nvSpPr>
                <p:cNvPr id="6111" name="Google Shape;6111;p8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87"/>
              <p:cNvGrpSpPr/>
              <p:nvPr/>
            </p:nvGrpSpPr>
            <p:grpSpPr>
              <a:xfrm>
                <a:off x="4084715" y="3266478"/>
                <a:ext cx="31468" cy="26898"/>
                <a:chOff x="4084715" y="3266478"/>
                <a:chExt cx="31468" cy="26898"/>
              </a:xfrm>
            </p:grpSpPr>
            <p:sp>
              <p:nvSpPr>
                <p:cNvPr id="6114" name="Google Shape;6114;p8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87"/>
              <p:cNvGrpSpPr/>
              <p:nvPr/>
            </p:nvGrpSpPr>
            <p:grpSpPr>
              <a:xfrm>
                <a:off x="4159213" y="3279849"/>
                <a:ext cx="31405" cy="26945"/>
                <a:chOff x="4159213" y="3279849"/>
                <a:chExt cx="31405" cy="26945"/>
              </a:xfrm>
            </p:grpSpPr>
            <p:sp>
              <p:nvSpPr>
                <p:cNvPr id="6117" name="Google Shape;6117;p8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9" name="Google Shape;6119;p87"/>
              <p:cNvGrpSpPr/>
              <p:nvPr/>
            </p:nvGrpSpPr>
            <p:grpSpPr>
              <a:xfrm>
                <a:off x="4201550" y="3266502"/>
                <a:ext cx="31405" cy="26883"/>
                <a:chOff x="4201550" y="3266502"/>
                <a:chExt cx="31405" cy="26883"/>
              </a:xfrm>
            </p:grpSpPr>
            <p:sp>
              <p:nvSpPr>
                <p:cNvPr id="6120" name="Google Shape;6120;p8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2" name="Google Shape;6122;p87"/>
              <p:cNvGrpSpPr/>
              <p:nvPr/>
            </p:nvGrpSpPr>
            <p:grpSpPr>
              <a:xfrm>
                <a:off x="4201550" y="3338278"/>
                <a:ext cx="31405" cy="26930"/>
                <a:chOff x="4201550" y="3338278"/>
                <a:chExt cx="31405" cy="26930"/>
              </a:xfrm>
            </p:grpSpPr>
            <p:sp>
              <p:nvSpPr>
                <p:cNvPr id="6123" name="Google Shape;6123;p8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87"/>
              <p:cNvGrpSpPr/>
              <p:nvPr/>
            </p:nvGrpSpPr>
            <p:grpSpPr>
              <a:xfrm>
                <a:off x="4238272" y="3369132"/>
                <a:ext cx="31405" cy="27001"/>
                <a:chOff x="4238272" y="3369132"/>
                <a:chExt cx="31405" cy="27001"/>
              </a:xfrm>
            </p:grpSpPr>
            <p:sp>
              <p:nvSpPr>
                <p:cNvPr id="6126" name="Google Shape;6126;p8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28" name="Google Shape;6128;p87"/>
            <p:cNvGrpSpPr/>
            <p:nvPr/>
          </p:nvGrpSpPr>
          <p:grpSpPr>
            <a:xfrm>
              <a:off x="4068639" y="3200169"/>
              <a:ext cx="77643" cy="37272"/>
              <a:chOff x="4068639" y="3200169"/>
              <a:chExt cx="77643" cy="37272"/>
            </a:xfrm>
          </p:grpSpPr>
          <p:sp>
            <p:nvSpPr>
              <p:cNvPr id="6129" name="Google Shape;6129;p8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0" name="Google Shape;6130;p87"/>
              <p:cNvGrpSpPr/>
              <p:nvPr/>
            </p:nvGrpSpPr>
            <p:grpSpPr>
              <a:xfrm>
                <a:off x="4114878" y="3200169"/>
                <a:ext cx="31405" cy="26993"/>
                <a:chOff x="4114878" y="3200169"/>
                <a:chExt cx="31405" cy="26993"/>
              </a:xfrm>
            </p:grpSpPr>
            <p:sp>
              <p:nvSpPr>
                <p:cNvPr id="6131" name="Google Shape;6131;p8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87"/>
              <p:cNvGrpSpPr/>
              <p:nvPr/>
            </p:nvGrpSpPr>
            <p:grpSpPr>
              <a:xfrm>
                <a:off x="4068639" y="3210535"/>
                <a:ext cx="31499" cy="26906"/>
                <a:chOff x="4068639" y="3210535"/>
                <a:chExt cx="31499" cy="26906"/>
              </a:xfrm>
            </p:grpSpPr>
            <p:sp>
              <p:nvSpPr>
                <p:cNvPr id="6134" name="Google Shape;6134;p8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6" name="Google Shape;6136;p87"/>
            <p:cNvGrpSpPr/>
            <p:nvPr/>
          </p:nvGrpSpPr>
          <p:grpSpPr>
            <a:xfrm>
              <a:off x="3869702" y="3066935"/>
              <a:ext cx="382664" cy="190294"/>
              <a:chOff x="3869702" y="3066935"/>
              <a:chExt cx="382664" cy="190294"/>
            </a:xfrm>
          </p:grpSpPr>
          <p:grpSp>
            <p:nvGrpSpPr>
              <p:cNvPr id="6137" name="Google Shape;6137;p87"/>
              <p:cNvGrpSpPr/>
              <p:nvPr/>
            </p:nvGrpSpPr>
            <p:grpSpPr>
              <a:xfrm>
                <a:off x="3888633" y="3082351"/>
                <a:ext cx="351172" cy="160698"/>
                <a:chOff x="3888633" y="3082351"/>
                <a:chExt cx="351172" cy="160698"/>
              </a:xfrm>
            </p:grpSpPr>
            <p:sp>
              <p:nvSpPr>
                <p:cNvPr id="6138" name="Google Shape;6138;p8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87"/>
              <p:cNvGrpSpPr/>
              <p:nvPr/>
            </p:nvGrpSpPr>
            <p:grpSpPr>
              <a:xfrm>
                <a:off x="4143703" y="3066935"/>
                <a:ext cx="37783" cy="32357"/>
                <a:chOff x="4143703" y="3066935"/>
                <a:chExt cx="37783" cy="32357"/>
              </a:xfrm>
            </p:grpSpPr>
            <p:sp>
              <p:nvSpPr>
                <p:cNvPr id="6145" name="Google Shape;6145;p8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87"/>
              <p:cNvGrpSpPr/>
              <p:nvPr/>
            </p:nvGrpSpPr>
            <p:grpSpPr>
              <a:xfrm>
                <a:off x="4044565" y="3103563"/>
                <a:ext cx="37783" cy="32451"/>
                <a:chOff x="4044565" y="3103563"/>
                <a:chExt cx="37783" cy="32451"/>
              </a:xfrm>
            </p:grpSpPr>
            <p:sp>
              <p:nvSpPr>
                <p:cNvPr id="6148" name="Google Shape;6148;p8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87"/>
              <p:cNvGrpSpPr/>
              <p:nvPr/>
            </p:nvGrpSpPr>
            <p:grpSpPr>
              <a:xfrm>
                <a:off x="4017454" y="3188237"/>
                <a:ext cx="37776" cy="32357"/>
                <a:chOff x="4017454" y="3188237"/>
                <a:chExt cx="37776" cy="32357"/>
              </a:xfrm>
            </p:grpSpPr>
            <p:sp>
              <p:nvSpPr>
                <p:cNvPr id="6151" name="Google Shape;6151;p8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87"/>
              <p:cNvGrpSpPr/>
              <p:nvPr/>
            </p:nvGrpSpPr>
            <p:grpSpPr>
              <a:xfrm>
                <a:off x="3921548" y="3157509"/>
                <a:ext cx="37783" cy="32357"/>
                <a:chOff x="3921548" y="3157509"/>
                <a:chExt cx="37783" cy="32357"/>
              </a:xfrm>
            </p:grpSpPr>
            <p:sp>
              <p:nvSpPr>
                <p:cNvPr id="6154" name="Google Shape;6154;p8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87"/>
              <p:cNvGrpSpPr/>
              <p:nvPr/>
            </p:nvGrpSpPr>
            <p:grpSpPr>
              <a:xfrm>
                <a:off x="3939056" y="3211620"/>
                <a:ext cx="37783" cy="32380"/>
                <a:chOff x="3939056" y="3211620"/>
                <a:chExt cx="37783" cy="32380"/>
              </a:xfrm>
            </p:grpSpPr>
            <p:sp>
              <p:nvSpPr>
                <p:cNvPr id="6157" name="Google Shape;6157;p8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87"/>
              <p:cNvGrpSpPr/>
              <p:nvPr/>
            </p:nvGrpSpPr>
            <p:grpSpPr>
              <a:xfrm>
                <a:off x="4176240" y="3136965"/>
                <a:ext cx="31405" cy="26930"/>
                <a:chOff x="4176240" y="3136965"/>
                <a:chExt cx="31405" cy="26930"/>
              </a:xfrm>
            </p:grpSpPr>
            <p:sp>
              <p:nvSpPr>
                <p:cNvPr id="6160" name="Google Shape;6160;p8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87"/>
              <p:cNvGrpSpPr/>
              <p:nvPr/>
            </p:nvGrpSpPr>
            <p:grpSpPr>
              <a:xfrm>
                <a:off x="4133148" y="3152593"/>
                <a:ext cx="31499" cy="27001"/>
                <a:chOff x="4133148" y="3152593"/>
                <a:chExt cx="31499" cy="27001"/>
              </a:xfrm>
            </p:grpSpPr>
            <p:sp>
              <p:nvSpPr>
                <p:cNvPr id="6163" name="Google Shape;6163;p8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5" name="Google Shape;6165;p87"/>
              <p:cNvGrpSpPr/>
              <p:nvPr/>
            </p:nvGrpSpPr>
            <p:grpSpPr>
              <a:xfrm>
                <a:off x="4220866" y="3073534"/>
                <a:ext cx="31499" cy="26898"/>
                <a:chOff x="4220866" y="3073534"/>
                <a:chExt cx="31499" cy="26898"/>
              </a:xfrm>
            </p:grpSpPr>
            <p:sp>
              <p:nvSpPr>
                <p:cNvPr id="6166" name="Google Shape;6166;p8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87"/>
              <p:cNvGrpSpPr/>
              <p:nvPr/>
            </p:nvGrpSpPr>
            <p:grpSpPr>
              <a:xfrm>
                <a:off x="3869702" y="3230323"/>
                <a:ext cx="31499" cy="26906"/>
                <a:chOff x="3869702" y="3230323"/>
                <a:chExt cx="31499" cy="26906"/>
              </a:xfrm>
            </p:grpSpPr>
            <p:sp>
              <p:nvSpPr>
                <p:cNvPr id="6169" name="Google Shape;6169;p8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71" name="Google Shape;6171;p87"/>
            <p:cNvGrpSpPr/>
            <p:nvPr/>
          </p:nvGrpSpPr>
          <p:grpSpPr>
            <a:xfrm>
              <a:off x="4271383" y="3065882"/>
              <a:ext cx="304556" cy="341663"/>
              <a:chOff x="4271383" y="3065882"/>
              <a:chExt cx="304556" cy="341663"/>
            </a:xfrm>
          </p:grpSpPr>
          <p:grpSp>
            <p:nvGrpSpPr>
              <p:cNvPr id="6172" name="Google Shape;6172;p87"/>
              <p:cNvGrpSpPr/>
              <p:nvPr/>
            </p:nvGrpSpPr>
            <p:grpSpPr>
              <a:xfrm>
                <a:off x="4293838" y="3078639"/>
                <a:ext cx="269353" cy="311973"/>
                <a:chOff x="4293838" y="3078639"/>
                <a:chExt cx="269353" cy="311973"/>
              </a:xfrm>
            </p:grpSpPr>
            <p:sp>
              <p:nvSpPr>
                <p:cNvPr id="6173" name="Google Shape;6173;p8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87"/>
              <p:cNvGrpSpPr/>
              <p:nvPr/>
            </p:nvGrpSpPr>
            <p:grpSpPr>
              <a:xfrm>
                <a:off x="4538164" y="3342061"/>
                <a:ext cx="37776" cy="32380"/>
                <a:chOff x="4538164" y="3342061"/>
                <a:chExt cx="37776" cy="32380"/>
              </a:xfrm>
            </p:grpSpPr>
            <p:sp>
              <p:nvSpPr>
                <p:cNvPr id="6191" name="Google Shape;6191;p8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87"/>
              <p:cNvGrpSpPr/>
              <p:nvPr/>
            </p:nvGrpSpPr>
            <p:grpSpPr>
              <a:xfrm>
                <a:off x="4271383" y="3194742"/>
                <a:ext cx="37783" cy="32420"/>
                <a:chOff x="4271383" y="3194742"/>
                <a:chExt cx="37783" cy="32420"/>
              </a:xfrm>
            </p:grpSpPr>
            <p:sp>
              <p:nvSpPr>
                <p:cNvPr id="6194" name="Google Shape;6194;p8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87"/>
              <p:cNvGrpSpPr/>
              <p:nvPr/>
            </p:nvGrpSpPr>
            <p:grpSpPr>
              <a:xfrm>
                <a:off x="4284416" y="3084058"/>
                <a:ext cx="37783" cy="32357"/>
                <a:chOff x="4284416" y="3084058"/>
                <a:chExt cx="37783" cy="32357"/>
              </a:xfrm>
            </p:grpSpPr>
            <p:sp>
              <p:nvSpPr>
                <p:cNvPr id="6197" name="Google Shape;6197;p8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87"/>
              <p:cNvGrpSpPr/>
              <p:nvPr/>
            </p:nvGrpSpPr>
            <p:grpSpPr>
              <a:xfrm>
                <a:off x="4478697" y="3297561"/>
                <a:ext cx="37776" cy="32451"/>
                <a:chOff x="4478697" y="3297561"/>
                <a:chExt cx="37776" cy="32451"/>
              </a:xfrm>
            </p:grpSpPr>
            <p:sp>
              <p:nvSpPr>
                <p:cNvPr id="6200" name="Google Shape;6200;p8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87"/>
              <p:cNvGrpSpPr/>
              <p:nvPr/>
            </p:nvGrpSpPr>
            <p:grpSpPr>
              <a:xfrm>
                <a:off x="4411813" y="3331711"/>
                <a:ext cx="37776" cy="32451"/>
                <a:chOff x="4411813" y="3331711"/>
                <a:chExt cx="37776" cy="32451"/>
              </a:xfrm>
            </p:grpSpPr>
            <p:sp>
              <p:nvSpPr>
                <p:cNvPr id="6203" name="Google Shape;6203;p8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87"/>
              <p:cNvGrpSpPr/>
              <p:nvPr/>
            </p:nvGrpSpPr>
            <p:grpSpPr>
              <a:xfrm>
                <a:off x="4337984" y="3375188"/>
                <a:ext cx="37776" cy="32357"/>
                <a:chOff x="4337984" y="3375188"/>
                <a:chExt cx="37776" cy="32357"/>
              </a:xfrm>
            </p:grpSpPr>
            <p:sp>
              <p:nvSpPr>
                <p:cNvPr id="6206" name="Google Shape;6206;p8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87"/>
              <p:cNvGrpSpPr/>
              <p:nvPr/>
            </p:nvGrpSpPr>
            <p:grpSpPr>
              <a:xfrm>
                <a:off x="4494867" y="3090530"/>
                <a:ext cx="37878" cy="32451"/>
                <a:chOff x="4494867" y="3090530"/>
                <a:chExt cx="37878" cy="32451"/>
              </a:xfrm>
            </p:grpSpPr>
            <p:sp>
              <p:nvSpPr>
                <p:cNvPr id="6209" name="Google Shape;6209;p8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87"/>
              <p:cNvGrpSpPr/>
              <p:nvPr/>
            </p:nvGrpSpPr>
            <p:grpSpPr>
              <a:xfrm>
                <a:off x="4525124" y="3207774"/>
                <a:ext cx="37783" cy="32420"/>
                <a:chOff x="4525124" y="3207774"/>
                <a:chExt cx="37783" cy="32420"/>
              </a:xfrm>
            </p:grpSpPr>
            <p:sp>
              <p:nvSpPr>
                <p:cNvPr id="6212" name="Google Shape;6212;p8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87"/>
              <p:cNvGrpSpPr/>
              <p:nvPr/>
            </p:nvGrpSpPr>
            <p:grpSpPr>
              <a:xfrm>
                <a:off x="4440544" y="3176479"/>
                <a:ext cx="31499" cy="26898"/>
                <a:chOff x="4440544" y="3176479"/>
                <a:chExt cx="31499" cy="26898"/>
              </a:xfrm>
            </p:grpSpPr>
            <p:sp>
              <p:nvSpPr>
                <p:cNvPr id="6215" name="Google Shape;6215;p8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87"/>
              <p:cNvGrpSpPr/>
              <p:nvPr/>
            </p:nvGrpSpPr>
            <p:grpSpPr>
              <a:xfrm>
                <a:off x="4350545" y="3156400"/>
                <a:ext cx="31405" cy="27001"/>
                <a:chOff x="4350545" y="3156400"/>
                <a:chExt cx="31405" cy="27001"/>
              </a:xfrm>
            </p:grpSpPr>
            <p:sp>
              <p:nvSpPr>
                <p:cNvPr id="6218" name="Google Shape;6218;p8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87"/>
              <p:cNvGrpSpPr/>
              <p:nvPr/>
            </p:nvGrpSpPr>
            <p:grpSpPr>
              <a:xfrm>
                <a:off x="4376703" y="3255058"/>
                <a:ext cx="31405" cy="27001"/>
                <a:chOff x="4376703" y="3255058"/>
                <a:chExt cx="31405" cy="27001"/>
              </a:xfrm>
            </p:grpSpPr>
            <p:sp>
              <p:nvSpPr>
                <p:cNvPr id="6221" name="Google Shape;6221;p8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87"/>
              <p:cNvGrpSpPr/>
              <p:nvPr/>
            </p:nvGrpSpPr>
            <p:grpSpPr>
              <a:xfrm>
                <a:off x="4331322" y="3283656"/>
                <a:ext cx="31405" cy="26945"/>
                <a:chOff x="4331322" y="3283656"/>
                <a:chExt cx="31405" cy="26945"/>
              </a:xfrm>
            </p:grpSpPr>
            <p:sp>
              <p:nvSpPr>
                <p:cNvPr id="6224" name="Google Shape;6224;p8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87"/>
              <p:cNvGrpSpPr/>
              <p:nvPr/>
            </p:nvGrpSpPr>
            <p:grpSpPr>
              <a:xfrm>
                <a:off x="4380510" y="3065882"/>
                <a:ext cx="31405" cy="26938"/>
                <a:chOff x="4380510" y="3065882"/>
                <a:chExt cx="31405" cy="26938"/>
              </a:xfrm>
            </p:grpSpPr>
            <p:sp>
              <p:nvSpPr>
                <p:cNvPr id="6227" name="Google Shape;6227;p8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9" name="Google Shape;6229;p87"/>
            <p:cNvGrpSpPr/>
            <p:nvPr/>
          </p:nvGrpSpPr>
          <p:grpSpPr>
            <a:xfrm>
              <a:off x="4558998" y="3188237"/>
              <a:ext cx="1280131" cy="1052746"/>
              <a:chOff x="4558998" y="3188237"/>
              <a:chExt cx="1280131" cy="1052746"/>
            </a:xfrm>
          </p:grpSpPr>
          <p:sp>
            <p:nvSpPr>
              <p:cNvPr id="6230" name="Google Shape;6230;p8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1" name="Google Shape;6231;p87"/>
              <p:cNvGrpSpPr/>
              <p:nvPr/>
            </p:nvGrpSpPr>
            <p:grpSpPr>
              <a:xfrm>
                <a:off x="4579164" y="3203653"/>
                <a:ext cx="1244833" cy="1020397"/>
                <a:chOff x="4579164" y="3203653"/>
                <a:chExt cx="1244833" cy="1020397"/>
              </a:xfrm>
            </p:grpSpPr>
            <p:sp>
              <p:nvSpPr>
                <p:cNvPr id="6232" name="Google Shape;6232;p8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4" name="Google Shape;6234;p87"/>
                <p:cNvGrpSpPr/>
                <p:nvPr/>
              </p:nvGrpSpPr>
              <p:grpSpPr>
                <a:xfrm>
                  <a:off x="4579164" y="3203653"/>
                  <a:ext cx="1244833" cy="1020397"/>
                  <a:chOff x="4579164" y="3203653"/>
                  <a:chExt cx="1244833" cy="1020397"/>
                </a:xfrm>
              </p:grpSpPr>
              <p:sp>
                <p:nvSpPr>
                  <p:cNvPr id="6235" name="Google Shape;6235;p8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7" name="Google Shape;6237;p87"/>
                  <p:cNvGrpSpPr/>
                  <p:nvPr/>
                </p:nvGrpSpPr>
                <p:grpSpPr>
                  <a:xfrm>
                    <a:off x="4579164" y="3203653"/>
                    <a:ext cx="1244833" cy="1020397"/>
                    <a:chOff x="4579164" y="3203653"/>
                    <a:chExt cx="1244833" cy="1020397"/>
                  </a:xfrm>
                </p:grpSpPr>
                <p:sp>
                  <p:nvSpPr>
                    <p:cNvPr id="6238" name="Google Shape;6238;p8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6" name="Google Shape;6246;p87"/>
                    <p:cNvGrpSpPr/>
                    <p:nvPr/>
                  </p:nvGrpSpPr>
                  <p:grpSpPr>
                    <a:xfrm>
                      <a:off x="4579164" y="3203653"/>
                      <a:ext cx="1244833" cy="1020397"/>
                      <a:chOff x="4579164" y="3203653"/>
                      <a:chExt cx="1244833" cy="1020397"/>
                    </a:xfrm>
                  </p:grpSpPr>
                  <p:sp>
                    <p:nvSpPr>
                      <p:cNvPr id="6247" name="Google Shape;6247;p8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1" name="Google Shape;6261;p87"/>
                      <p:cNvGrpSpPr/>
                      <p:nvPr/>
                    </p:nvGrpSpPr>
                    <p:grpSpPr>
                      <a:xfrm>
                        <a:off x="4579164" y="3203653"/>
                        <a:ext cx="1244833" cy="1020397"/>
                        <a:chOff x="4579164" y="3203653"/>
                        <a:chExt cx="1244833" cy="1020397"/>
                      </a:xfrm>
                    </p:grpSpPr>
                    <p:sp>
                      <p:nvSpPr>
                        <p:cNvPr id="6262" name="Google Shape;6262;p8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6" name="Google Shape;6286;p87"/>
                        <p:cNvGrpSpPr/>
                        <p:nvPr/>
                      </p:nvGrpSpPr>
                      <p:grpSpPr>
                        <a:xfrm>
                          <a:off x="4579164" y="3203653"/>
                          <a:ext cx="1244833" cy="1020397"/>
                          <a:chOff x="4579164" y="3203653"/>
                          <a:chExt cx="1244833" cy="1020397"/>
                        </a:xfrm>
                      </p:grpSpPr>
                      <p:sp>
                        <p:nvSpPr>
                          <p:cNvPr id="6287" name="Google Shape;6287;p8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8" name="Google Shape;6288;p87"/>
                          <p:cNvGrpSpPr/>
                          <p:nvPr/>
                        </p:nvGrpSpPr>
                        <p:grpSpPr>
                          <a:xfrm>
                            <a:off x="4579164" y="3203653"/>
                            <a:ext cx="1244833" cy="1020397"/>
                            <a:chOff x="4579164" y="3203653"/>
                            <a:chExt cx="1244833" cy="1020397"/>
                          </a:xfrm>
                        </p:grpSpPr>
                        <p:sp>
                          <p:nvSpPr>
                            <p:cNvPr id="6289" name="Google Shape;6289;p8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6" name="Google Shape;6296;p87"/>
                            <p:cNvGrpSpPr/>
                            <p:nvPr/>
                          </p:nvGrpSpPr>
                          <p:grpSpPr>
                            <a:xfrm>
                              <a:off x="4579164" y="3203653"/>
                              <a:ext cx="1244833" cy="1020397"/>
                              <a:chOff x="4579164" y="3203653"/>
                              <a:chExt cx="1244833" cy="1020397"/>
                            </a:xfrm>
                          </p:grpSpPr>
                          <p:sp>
                            <p:nvSpPr>
                              <p:cNvPr id="6297" name="Google Shape;6297;p8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0" name="Google Shape;6310;p87"/>
                              <p:cNvGrpSpPr/>
                              <p:nvPr/>
                            </p:nvGrpSpPr>
                            <p:grpSpPr>
                              <a:xfrm>
                                <a:off x="4579164" y="3203653"/>
                                <a:ext cx="1244833" cy="1020397"/>
                                <a:chOff x="4579164" y="3203653"/>
                                <a:chExt cx="1244833" cy="1020397"/>
                              </a:xfrm>
                            </p:grpSpPr>
                            <p:sp>
                              <p:nvSpPr>
                                <p:cNvPr id="6311" name="Google Shape;6311;p8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8" name="Google Shape;6318;p87"/>
                                <p:cNvGrpSpPr/>
                                <p:nvPr/>
                              </p:nvGrpSpPr>
                              <p:grpSpPr>
                                <a:xfrm>
                                  <a:off x="4579164" y="3203653"/>
                                  <a:ext cx="1244833" cy="1020397"/>
                                  <a:chOff x="4579164" y="3203653"/>
                                  <a:chExt cx="1244833" cy="1020397"/>
                                </a:xfrm>
                              </p:grpSpPr>
                              <p:sp>
                                <p:nvSpPr>
                                  <p:cNvPr id="6319" name="Google Shape;6319;p8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4" name="Google Shape;6324;p87"/>
                                  <p:cNvGrpSpPr/>
                                  <p:nvPr/>
                                </p:nvGrpSpPr>
                                <p:grpSpPr>
                                  <a:xfrm>
                                    <a:off x="4579164" y="3203653"/>
                                    <a:ext cx="1244833" cy="1020397"/>
                                    <a:chOff x="4579164" y="3203653"/>
                                    <a:chExt cx="1244833" cy="1020397"/>
                                  </a:xfrm>
                                </p:grpSpPr>
                                <p:sp>
                                  <p:nvSpPr>
                                    <p:cNvPr id="6325" name="Google Shape;6325;p8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329" name="Google Shape;6329;p8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32" name="Google Shape;6332;p8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333" name="Google Shape;6333;p87"/>
              <p:cNvGrpSpPr/>
              <p:nvPr/>
            </p:nvGrpSpPr>
            <p:grpSpPr>
              <a:xfrm>
                <a:off x="4595437" y="3598775"/>
                <a:ext cx="37776" cy="32451"/>
                <a:chOff x="4595437" y="3598775"/>
                <a:chExt cx="37776" cy="32451"/>
              </a:xfrm>
            </p:grpSpPr>
            <p:sp>
              <p:nvSpPr>
                <p:cNvPr id="6334" name="Google Shape;6334;p8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6" name="Google Shape;6336;p87"/>
              <p:cNvGrpSpPr/>
              <p:nvPr/>
            </p:nvGrpSpPr>
            <p:grpSpPr>
              <a:xfrm>
                <a:off x="4641864" y="3524443"/>
                <a:ext cx="37776" cy="32380"/>
                <a:chOff x="4641864" y="3524443"/>
                <a:chExt cx="37776" cy="32380"/>
              </a:xfrm>
            </p:grpSpPr>
            <p:sp>
              <p:nvSpPr>
                <p:cNvPr id="6337" name="Google Shape;6337;p8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87"/>
              <p:cNvGrpSpPr/>
              <p:nvPr/>
            </p:nvGrpSpPr>
            <p:grpSpPr>
              <a:xfrm>
                <a:off x="4648431" y="3893901"/>
                <a:ext cx="37776" cy="32357"/>
                <a:chOff x="4648431" y="3893901"/>
                <a:chExt cx="37776" cy="32357"/>
              </a:xfrm>
            </p:grpSpPr>
            <p:sp>
              <p:nvSpPr>
                <p:cNvPr id="6340" name="Google Shape;6340;p8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87"/>
              <p:cNvGrpSpPr/>
              <p:nvPr/>
            </p:nvGrpSpPr>
            <p:grpSpPr>
              <a:xfrm>
                <a:off x="4567752" y="3722908"/>
                <a:ext cx="37870" cy="32380"/>
                <a:chOff x="4567752" y="3722908"/>
                <a:chExt cx="37870" cy="32380"/>
              </a:xfrm>
            </p:grpSpPr>
            <p:sp>
              <p:nvSpPr>
                <p:cNvPr id="6343" name="Google Shape;6343;p8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5" name="Google Shape;6345;p87"/>
              <p:cNvGrpSpPr/>
              <p:nvPr/>
            </p:nvGrpSpPr>
            <p:grpSpPr>
              <a:xfrm>
                <a:off x="4617506" y="3652052"/>
                <a:ext cx="37783" cy="32357"/>
                <a:chOff x="4617506" y="3652052"/>
                <a:chExt cx="37783" cy="32357"/>
              </a:xfrm>
            </p:grpSpPr>
            <p:sp>
              <p:nvSpPr>
                <p:cNvPr id="6346" name="Google Shape;6346;p8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87"/>
              <p:cNvGrpSpPr/>
              <p:nvPr/>
            </p:nvGrpSpPr>
            <p:grpSpPr>
              <a:xfrm>
                <a:off x="4739005" y="3554149"/>
                <a:ext cx="37870" cy="32357"/>
                <a:chOff x="4739005" y="3554149"/>
                <a:chExt cx="37870" cy="32357"/>
              </a:xfrm>
            </p:grpSpPr>
            <p:sp>
              <p:nvSpPr>
                <p:cNvPr id="6349" name="Google Shape;6349;p8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87"/>
              <p:cNvGrpSpPr/>
              <p:nvPr/>
            </p:nvGrpSpPr>
            <p:grpSpPr>
              <a:xfrm>
                <a:off x="4806557" y="3630258"/>
                <a:ext cx="37776" cy="32364"/>
                <a:chOff x="4806557" y="3630258"/>
                <a:chExt cx="37776" cy="32364"/>
              </a:xfrm>
            </p:grpSpPr>
            <p:sp>
              <p:nvSpPr>
                <p:cNvPr id="6352" name="Google Shape;6352;p8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87"/>
              <p:cNvGrpSpPr/>
              <p:nvPr/>
            </p:nvGrpSpPr>
            <p:grpSpPr>
              <a:xfrm>
                <a:off x="4737007" y="4004357"/>
                <a:ext cx="37870" cy="32357"/>
                <a:chOff x="4737007" y="4004357"/>
                <a:chExt cx="37870" cy="32357"/>
              </a:xfrm>
            </p:grpSpPr>
            <p:sp>
              <p:nvSpPr>
                <p:cNvPr id="6355" name="Google Shape;6355;p8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87"/>
              <p:cNvGrpSpPr/>
              <p:nvPr/>
            </p:nvGrpSpPr>
            <p:grpSpPr>
              <a:xfrm>
                <a:off x="4773634" y="4208627"/>
                <a:ext cx="37776" cy="32357"/>
                <a:chOff x="4773634" y="4208627"/>
                <a:chExt cx="37776" cy="32357"/>
              </a:xfrm>
            </p:grpSpPr>
            <p:sp>
              <p:nvSpPr>
                <p:cNvPr id="6358" name="Google Shape;6358;p8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87"/>
              <p:cNvGrpSpPr/>
              <p:nvPr/>
            </p:nvGrpSpPr>
            <p:grpSpPr>
              <a:xfrm>
                <a:off x="4888282" y="4074764"/>
                <a:ext cx="37776" cy="32451"/>
                <a:chOff x="4888282" y="4074764"/>
                <a:chExt cx="37776" cy="32451"/>
              </a:xfrm>
            </p:grpSpPr>
            <p:sp>
              <p:nvSpPr>
                <p:cNvPr id="6361" name="Google Shape;6361;p8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87"/>
              <p:cNvGrpSpPr/>
              <p:nvPr/>
            </p:nvGrpSpPr>
            <p:grpSpPr>
              <a:xfrm>
                <a:off x="4901315" y="3804271"/>
                <a:ext cx="37776" cy="32364"/>
                <a:chOff x="4901315" y="3804271"/>
                <a:chExt cx="37776" cy="32364"/>
              </a:xfrm>
            </p:grpSpPr>
            <p:sp>
              <p:nvSpPr>
                <p:cNvPr id="6364" name="Google Shape;6364;p8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87"/>
              <p:cNvGrpSpPr/>
              <p:nvPr/>
            </p:nvGrpSpPr>
            <p:grpSpPr>
              <a:xfrm>
                <a:off x="4866394" y="3715035"/>
                <a:ext cx="37846" cy="32357"/>
                <a:chOff x="4866394" y="3715035"/>
                <a:chExt cx="37846" cy="32357"/>
              </a:xfrm>
            </p:grpSpPr>
            <p:sp>
              <p:nvSpPr>
                <p:cNvPr id="6367" name="Google Shape;6367;p8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87"/>
              <p:cNvGrpSpPr/>
              <p:nvPr/>
            </p:nvGrpSpPr>
            <p:grpSpPr>
              <a:xfrm>
                <a:off x="4979233" y="3839798"/>
                <a:ext cx="37878" cy="32420"/>
                <a:chOff x="4979233" y="3839798"/>
                <a:chExt cx="37878" cy="32420"/>
              </a:xfrm>
            </p:grpSpPr>
            <p:sp>
              <p:nvSpPr>
                <p:cNvPr id="6370" name="Google Shape;6370;p8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87"/>
              <p:cNvGrpSpPr/>
              <p:nvPr/>
            </p:nvGrpSpPr>
            <p:grpSpPr>
              <a:xfrm>
                <a:off x="4790662" y="3679147"/>
                <a:ext cx="37783" cy="32380"/>
                <a:chOff x="4790662" y="3679147"/>
                <a:chExt cx="37783" cy="32380"/>
              </a:xfrm>
            </p:grpSpPr>
            <p:sp>
              <p:nvSpPr>
                <p:cNvPr id="6373" name="Google Shape;6373;p8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87"/>
              <p:cNvGrpSpPr/>
              <p:nvPr/>
            </p:nvGrpSpPr>
            <p:grpSpPr>
              <a:xfrm>
                <a:off x="4857263" y="3557861"/>
                <a:ext cx="37776" cy="32357"/>
                <a:chOff x="4857263" y="3557861"/>
                <a:chExt cx="37776" cy="32357"/>
              </a:xfrm>
            </p:grpSpPr>
            <p:sp>
              <p:nvSpPr>
                <p:cNvPr id="6376" name="Google Shape;6376;p8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87"/>
              <p:cNvGrpSpPr/>
              <p:nvPr/>
            </p:nvGrpSpPr>
            <p:grpSpPr>
              <a:xfrm>
                <a:off x="4883902" y="3648033"/>
                <a:ext cx="37783" cy="32380"/>
                <a:chOff x="4883902" y="3648033"/>
                <a:chExt cx="37783" cy="32380"/>
              </a:xfrm>
            </p:grpSpPr>
            <p:sp>
              <p:nvSpPr>
                <p:cNvPr id="6379" name="Google Shape;6379;p8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87"/>
              <p:cNvGrpSpPr/>
              <p:nvPr/>
            </p:nvGrpSpPr>
            <p:grpSpPr>
              <a:xfrm>
                <a:off x="4907780" y="3347220"/>
                <a:ext cx="37878" cy="32357"/>
                <a:chOff x="4907780" y="3347220"/>
                <a:chExt cx="37878" cy="32357"/>
              </a:xfrm>
            </p:grpSpPr>
            <p:sp>
              <p:nvSpPr>
                <p:cNvPr id="6382" name="Google Shape;6382;p8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87"/>
              <p:cNvGrpSpPr/>
              <p:nvPr/>
            </p:nvGrpSpPr>
            <p:grpSpPr>
              <a:xfrm>
                <a:off x="5065048" y="3738150"/>
                <a:ext cx="37783" cy="32364"/>
                <a:chOff x="5065048" y="3738150"/>
                <a:chExt cx="37783" cy="32364"/>
              </a:xfrm>
            </p:grpSpPr>
            <p:sp>
              <p:nvSpPr>
                <p:cNvPr id="6385" name="Google Shape;6385;p8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87"/>
              <p:cNvGrpSpPr/>
              <p:nvPr/>
            </p:nvGrpSpPr>
            <p:grpSpPr>
              <a:xfrm>
                <a:off x="5071616" y="3284615"/>
                <a:ext cx="37783" cy="32357"/>
                <a:chOff x="5071616" y="3284615"/>
                <a:chExt cx="37783" cy="32357"/>
              </a:xfrm>
            </p:grpSpPr>
            <p:sp>
              <p:nvSpPr>
                <p:cNvPr id="6388" name="Google Shape;6388;p8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87"/>
              <p:cNvGrpSpPr/>
              <p:nvPr/>
            </p:nvGrpSpPr>
            <p:grpSpPr>
              <a:xfrm>
                <a:off x="5389291" y="3759921"/>
                <a:ext cx="37783" cy="32380"/>
                <a:chOff x="5389291" y="3759921"/>
                <a:chExt cx="37783" cy="32380"/>
              </a:xfrm>
            </p:grpSpPr>
            <p:sp>
              <p:nvSpPr>
                <p:cNvPr id="6391" name="Google Shape;6391;p8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87"/>
              <p:cNvGrpSpPr/>
              <p:nvPr/>
            </p:nvGrpSpPr>
            <p:grpSpPr>
              <a:xfrm>
                <a:off x="5431534" y="3632932"/>
                <a:ext cx="37878" cy="32451"/>
                <a:chOff x="5431534" y="3632932"/>
                <a:chExt cx="37878" cy="32451"/>
              </a:xfrm>
            </p:grpSpPr>
            <p:sp>
              <p:nvSpPr>
                <p:cNvPr id="6394" name="Google Shape;6394;p8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87"/>
              <p:cNvGrpSpPr/>
              <p:nvPr/>
            </p:nvGrpSpPr>
            <p:grpSpPr>
              <a:xfrm>
                <a:off x="5540755" y="3544829"/>
                <a:ext cx="37783" cy="32357"/>
                <a:chOff x="5540755" y="3544829"/>
                <a:chExt cx="37783" cy="32357"/>
              </a:xfrm>
            </p:grpSpPr>
            <p:sp>
              <p:nvSpPr>
                <p:cNvPr id="6397" name="Google Shape;6397;p8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87"/>
              <p:cNvGrpSpPr/>
              <p:nvPr/>
            </p:nvGrpSpPr>
            <p:grpSpPr>
              <a:xfrm>
                <a:off x="5579293" y="3412107"/>
                <a:ext cx="37776" cy="32357"/>
                <a:chOff x="5579293" y="3412107"/>
                <a:chExt cx="37776" cy="32357"/>
              </a:xfrm>
            </p:grpSpPr>
            <p:sp>
              <p:nvSpPr>
                <p:cNvPr id="6400" name="Google Shape;6400;p8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87"/>
              <p:cNvGrpSpPr/>
              <p:nvPr/>
            </p:nvGrpSpPr>
            <p:grpSpPr>
              <a:xfrm>
                <a:off x="5801346" y="3284615"/>
                <a:ext cx="37783" cy="32357"/>
                <a:chOff x="5801346" y="3284615"/>
                <a:chExt cx="37783" cy="32357"/>
              </a:xfrm>
            </p:grpSpPr>
            <p:sp>
              <p:nvSpPr>
                <p:cNvPr id="6403" name="Google Shape;6403;p8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87"/>
              <p:cNvGrpSpPr/>
              <p:nvPr/>
            </p:nvGrpSpPr>
            <p:grpSpPr>
              <a:xfrm>
                <a:off x="5763578" y="3399067"/>
                <a:ext cx="37776" cy="32364"/>
                <a:chOff x="5763578" y="3399067"/>
                <a:chExt cx="37776" cy="32364"/>
              </a:xfrm>
            </p:grpSpPr>
            <p:sp>
              <p:nvSpPr>
                <p:cNvPr id="6406" name="Google Shape;6406;p8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87"/>
              <p:cNvGrpSpPr/>
              <p:nvPr/>
            </p:nvGrpSpPr>
            <p:grpSpPr>
              <a:xfrm>
                <a:off x="5395858" y="3230952"/>
                <a:ext cx="37776" cy="32364"/>
                <a:chOff x="5395858" y="3230952"/>
                <a:chExt cx="37776" cy="32364"/>
              </a:xfrm>
            </p:grpSpPr>
            <p:sp>
              <p:nvSpPr>
                <p:cNvPr id="6409" name="Google Shape;6409;p8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87"/>
              <p:cNvGrpSpPr/>
              <p:nvPr/>
            </p:nvGrpSpPr>
            <p:grpSpPr>
              <a:xfrm>
                <a:off x="5264088" y="3188237"/>
                <a:ext cx="37776" cy="32357"/>
                <a:chOff x="5264088" y="3188237"/>
                <a:chExt cx="37776" cy="32357"/>
              </a:xfrm>
            </p:grpSpPr>
            <p:sp>
              <p:nvSpPr>
                <p:cNvPr id="6412" name="Google Shape;6412;p8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87"/>
              <p:cNvGrpSpPr/>
              <p:nvPr/>
            </p:nvGrpSpPr>
            <p:grpSpPr>
              <a:xfrm>
                <a:off x="5585758" y="3237425"/>
                <a:ext cx="37878" cy="32357"/>
                <a:chOff x="5585758" y="3237425"/>
                <a:chExt cx="37878" cy="32357"/>
              </a:xfrm>
            </p:grpSpPr>
            <p:sp>
              <p:nvSpPr>
                <p:cNvPr id="6415" name="Google Shape;6415;p8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87"/>
              <p:cNvGrpSpPr/>
              <p:nvPr/>
            </p:nvGrpSpPr>
            <p:grpSpPr>
              <a:xfrm>
                <a:off x="4874196" y="3291088"/>
                <a:ext cx="37878" cy="32451"/>
                <a:chOff x="4874196" y="3291088"/>
                <a:chExt cx="37878" cy="32451"/>
              </a:xfrm>
            </p:grpSpPr>
            <p:sp>
              <p:nvSpPr>
                <p:cNvPr id="6418" name="Google Shape;6418;p8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87"/>
              <p:cNvGrpSpPr/>
              <p:nvPr/>
            </p:nvGrpSpPr>
            <p:grpSpPr>
              <a:xfrm>
                <a:off x="5197770" y="3785466"/>
                <a:ext cx="37783" cy="32427"/>
                <a:chOff x="5197770" y="3785466"/>
                <a:chExt cx="37783" cy="32427"/>
              </a:xfrm>
            </p:grpSpPr>
            <p:sp>
              <p:nvSpPr>
                <p:cNvPr id="6421" name="Google Shape;6421;p8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87"/>
              <p:cNvGrpSpPr/>
              <p:nvPr/>
            </p:nvGrpSpPr>
            <p:grpSpPr>
              <a:xfrm>
                <a:off x="5177699" y="3492117"/>
                <a:ext cx="37776" cy="32357"/>
                <a:chOff x="5177699" y="3492117"/>
                <a:chExt cx="37776" cy="32357"/>
              </a:xfrm>
            </p:grpSpPr>
            <p:sp>
              <p:nvSpPr>
                <p:cNvPr id="6424" name="Google Shape;6424;p8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87"/>
              <p:cNvGrpSpPr/>
              <p:nvPr/>
            </p:nvGrpSpPr>
            <p:grpSpPr>
              <a:xfrm>
                <a:off x="5349431" y="3622346"/>
                <a:ext cx="37870" cy="32380"/>
                <a:chOff x="5349431" y="3622346"/>
                <a:chExt cx="37870" cy="32380"/>
              </a:xfrm>
            </p:grpSpPr>
            <p:sp>
              <p:nvSpPr>
                <p:cNvPr id="6427" name="Google Shape;6427;p8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87"/>
              <p:cNvGrpSpPr/>
              <p:nvPr/>
            </p:nvGrpSpPr>
            <p:grpSpPr>
              <a:xfrm>
                <a:off x="5068855" y="3563980"/>
                <a:ext cx="53954" cy="46223"/>
                <a:chOff x="5068855" y="3563980"/>
                <a:chExt cx="53954" cy="46223"/>
              </a:xfrm>
            </p:grpSpPr>
            <p:sp>
              <p:nvSpPr>
                <p:cNvPr id="6430" name="Google Shape;6430;p8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87"/>
              <p:cNvGrpSpPr/>
              <p:nvPr/>
            </p:nvGrpSpPr>
            <p:grpSpPr>
              <a:xfrm>
                <a:off x="5037654" y="3392507"/>
                <a:ext cx="37870" cy="32451"/>
                <a:chOff x="5037654" y="3392507"/>
                <a:chExt cx="37870" cy="32451"/>
              </a:xfrm>
            </p:grpSpPr>
            <p:sp>
              <p:nvSpPr>
                <p:cNvPr id="6433" name="Google Shape;6433;p8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87"/>
              <p:cNvGrpSpPr/>
              <p:nvPr/>
            </p:nvGrpSpPr>
            <p:grpSpPr>
              <a:xfrm>
                <a:off x="5456560" y="3368629"/>
                <a:ext cx="37870" cy="32451"/>
                <a:chOff x="5456560" y="3368629"/>
                <a:chExt cx="37870" cy="32451"/>
              </a:xfrm>
            </p:grpSpPr>
            <p:sp>
              <p:nvSpPr>
                <p:cNvPr id="6436" name="Google Shape;6436;p8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87"/>
              <p:cNvGrpSpPr/>
              <p:nvPr/>
            </p:nvGrpSpPr>
            <p:grpSpPr>
              <a:xfrm>
                <a:off x="4755749" y="3501516"/>
                <a:ext cx="46246" cy="39608"/>
                <a:chOff x="4755749" y="3501516"/>
                <a:chExt cx="46246" cy="39608"/>
              </a:xfrm>
            </p:grpSpPr>
            <p:sp>
              <p:nvSpPr>
                <p:cNvPr id="6439" name="Google Shape;6439;p8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7"/>
              <p:cNvGrpSpPr/>
              <p:nvPr/>
            </p:nvGrpSpPr>
            <p:grpSpPr>
              <a:xfrm>
                <a:off x="4681346" y="3485582"/>
                <a:ext cx="37783" cy="32427"/>
                <a:chOff x="4681346" y="3485582"/>
                <a:chExt cx="37783" cy="32427"/>
              </a:xfrm>
            </p:grpSpPr>
            <p:sp>
              <p:nvSpPr>
                <p:cNvPr id="6442" name="Google Shape;6442;p8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87"/>
              <p:cNvGrpSpPr/>
              <p:nvPr/>
            </p:nvGrpSpPr>
            <p:grpSpPr>
              <a:xfrm>
                <a:off x="4767067" y="3291088"/>
                <a:ext cx="37878" cy="32451"/>
                <a:chOff x="4767067" y="3291088"/>
                <a:chExt cx="37878" cy="32451"/>
              </a:xfrm>
            </p:grpSpPr>
            <p:sp>
              <p:nvSpPr>
                <p:cNvPr id="6445" name="Google Shape;6445;p8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87"/>
              <p:cNvGrpSpPr/>
              <p:nvPr/>
            </p:nvGrpSpPr>
            <p:grpSpPr>
              <a:xfrm>
                <a:off x="4687819" y="3405539"/>
                <a:ext cx="37776" cy="32451"/>
                <a:chOff x="4687819" y="3405539"/>
                <a:chExt cx="37776" cy="32451"/>
              </a:xfrm>
            </p:grpSpPr>
            <p:sp>
              <p:nvSpPr>
                <p:cNvPr id="6448" name="Google Shape;6448;p8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87"/>
              <p:cNvGrpSpPr/>
              <p:nvPr/>
            </p:nvGrpSpPr>
            <p:grpSpPr>
              <a:xfrm>
                <a:off x="4923101" y="3444809"/>
                <a:ext cx="52813" cy="45318"/>
                <a:chOff x="4923101" y="3444809"/>
                <a:chExt cx="52813" cy="45318"/>
              </a:xfrm>
            </p:grpSpPr>
            <p:sp>
              <p:nvSpPr>
                <p:cNvPr id="6451" name="Google Shape;6451;p8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87"/>
              <p:cNvGrpSpPr/>
              <p:nvPr/>
            </p:nvGrpSpPr>
            <p:grpSpPr>
              <a:xfrm>
                <a:off x="4846040" y="3654750"/>
                <a:ext cx="31405" cy="26993"/>
                <a:chOff x="4846040" y="3654750"/>
                <a:chExt cx="31405" cy="26993"/>
              </a:xfrm>
            </p:grpSpPr>
            <p:sp>
              <p:nvSpPr>
                <p:cNvPr id="6454" name="Google Shape;6454;p8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87"/>
              <p:cNvGrpSpPr/>
              <p:nvPr/>
            </p:nvGrpSpPr>
            <p:grpSpPr>
              <a:xfrm>
                <a:off x="4925673" y="3691700"/>
                <a:ext cx="40253" cy="34472"/>
                <a:chOff x="4925673" y="3691700"/>
                <a:chExt cx="40253" cy="34472"/>
              </a:xfrm>
            </p:grpSpPr>
            <p:sp>
              <p:nvSpPr>
                <p:cNvPr id="6457" name="Google Shape;6457;p8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87"/>
              <p:cNvGrpSpPr/>
              <p:nvPr/>
            </p:nvGrpSpPr>
            <p:grpSpPr>
              <a:xfrm>
                <a:off x="4894653" y="3740848"/>
                <a:ext cx="31405" cy="26906"/>
                <a:chOff x="4894653" y="3740848"/>
                <a:chExt cx="31405" cy="26906"/>
              </a:xfrm>
            </p:grpSpPr>
            <p:sp>
              <p:nvSpPr>
                <p:cNvPr id="6460" name="Google Shape;6460;p8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87"/>
              <p:cNvGrpSpPr/>
              <p:nvPr/>
            </p:nvGrpSpPr>
            <p:grpSpPr>
              <a:xfrm>
                <a:off x="4962300" y="3696348"/>
                <a:ext cx="38255" cy="32773"/>
                <a:chOff x="4962300" y="3696348"/>
                <a:chExt cx="38255" cy="32773"/>
              </a:xfrm>
            </p:grpSpPr>
            <p:sp>
              <p:nvSpPr>
                <p:cNvPr id="6463" name="Google Shape;6463;p8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87"/>
              <p:cNvGrpSpPr/>
              <p:nvPr/>
            </p:nvGrpSpPr>
            <p:grpSpPr>
              <a:xfrm>
                <a:off x="4980185" y="3743349"/>
                <a:ext cx="31499" cy="26969"/>
                <a:chOff x="4980185" y="3743349"/>
                <a:chExt cx="31499" cy="26969"/>
              </a:xfrm>
            </p:grpSpPr>
            <p:sp>
              <p:nvSpPr>
                <p:cNvPr id="6466" name="Google Shape;6466;p8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87"/>
              <p:cNvGrpSpPr/>
              <p:nvPr/>
            </p:nvGrpSpPr>
            <p:grpSpPr>
              <a:xfrm>
                <a:off x="5013768" y="3734312"/>
                <a:ext cx="31499" cy="26969"/>
                <a:chOff x="5013768" y="3734312"/>
                <a:chExt cx="31499" cy="26969"/>
              </a:xfrm>
            </p:grpSpPr>
            <p:sp>
              <p:nvSpPr>
                <p:cNvPr id="6469" name="Google Shape;6469;p8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87"/>
              <p:cNvGrpSpPr/>
              <p:nvPr/>
            </p:nvGrpSpPr>
            <p:grpSpPr>
              <a:xfrm>
                <a:off x="5036703" y="3764545"/>
                <a:ext cx="31499" cy="26898"/>
                <a:chOff x="5036703" y="3764545"/>
                <a:chExt cx="31499" cy="26898"/>
              </a:xfrm>
            </p:grpSpPr>
            <p:sp>
              <p:nvSpPr>
                <p:cNvPr id="6472" name="Google Shape;6472;p8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87"/>
              <p:cNvGrpSpPr/>
              <p:nvPr/>
            </p:nvGrpSpPr>
            <p:grpSpPr>
              <a:xfrm>
                <a:off x="4953546" y="3768352"/>
                <a:ext cx="31405" cy="26898"/>
                <a:chOff x="4953546" y="3768352"/>
                <a:chExt cx="31405" cy="26898"/>
              </a:xfrm>
            </p:grpSpPr>
            <p:sp>
              <p:nvSpPr>
                <p:cNvPr id="6475" name="Google Shape;6475;p8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87"/>
              <p:cNvGrpSpPr/>
              <p:nvPr/>
            </p:nvGrpSpPr>
            <p:grpSpPr>
              <a:xfrm>
                <a:off x="4964770" y="3814016"/>
                <a:ext cx="31499" cy="26993"/>
                <a:chOff x="4964770" y="3814016"/>
                <a:chExt cx="31499" cy="26993"/>
              </a:xfrm>
            </p:grpSpPr>
            <p:sp>
              <p:nvSpPr>
                <p:cNvPr id="6478" name="Google Shape;6478;p8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87"/>
              <p:cNvGrpSpPr/>
              <p:nvPr/>
            </p:nvGrpSpPr>
            <p:grpSpPr>
              <a:xfrm>
                <a:off x="4923290" y="3800504"/>
                <a:ext cx="31468" cy="26898"/>
                <a:chOff x="4923290" y="3800504"/>
                <a:chExt cx="31468" cy="26898"/>
              </a:xfrm>
            </p:grpSpPr>
            <p:sp>
              <p:nvSpPr>
                <p:cNvPr id="6481" name="Google Shape;6481;p8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87"/>
              <p:cNvGrpSpPr/>
              <p:nvPr/>
            </p:nvGrpSpPr>
            <p:grpSpPr>
              <a:xfrm>
                <a:off x="5108534" y="3650943"/>
                <a:ext cx="31405" cy="26993"/>
                <a:chOff x="5108534" y="3650943"/>
                <a:chExt cx="31405" cy="26993"/>
              </a:xfrm>
            </p:grpSpPr>
            <p:sp>
              <p:nvSpPr>
                <p:cNvPr id="6484" name="Google Shape;6484;p8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87"/>
              <p:cNvGrpSpPr/>
              <p:nvPr/>
            </p:nvGrpSpPr>
            <p:grpSpPr>
              <a:xfrm>
                <a:off x="5119380" y="3760739"/>
                <a:ext cx="31499" cy="26993"/>
                <a:chOff x="5119380" y="3760739"/>
                <a:chExt cx="31499" cy="26993"/>
              </a:xfrm>
            </p:grpSpPr>
            <p:sp>
              <p:nvSpPr>
                <p:cNvPr id="6487" name="Google Shape;6487;p8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87"/>
              <p:cNvGrpSpPr/>
              <p:nvPr/>
            </p:nvGrpSpPr>
            <p:grpSpPr>
              <a:xfrm>
                <a:off x="5119380" y="3788235"/>
                <a:ext cx="31499" cy="26993"/>
                <a:chOff x="5119380" y="3788235"/>
                <a:chExt cx="31499" cy="26993"/>
              </a:xfrm>
            </p:grpSpPr>
            <p:sp>
              <p:nvSpPr>
                <p:cNvPr id="6490" name="Google Shape;6490;p8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87"/>
              <p:cNvGrpSpPr/>
              <p:nvPr/>
            </p:nvGrpSpPr>
            <p:grpSpPr>
              <a:xfrm>
                <a:off x="5158005" y="3875284"/>
                <a:ext cx="31405" cy="27001"/>
                <a:chOff x="5158005" y="3875284"/>
                <a:chExt cx="31405" cy="27001"/>
              </a:xfrm>
            </p:grpSpPr>
            <p:sp>
              <p:nvSpPr>
                <p:cNvPr id="6493" name="Google Shape;6493;p8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87"/>
              <p:cNvGrpSpPr/>
              <p:nvPr/>
            </p:nvGrpSpPr>
            <p:grpSpPr>
              <a:xfrm>
                <a:off x="5233163" y="3764545"/>
                <a:ext cx="31499" cy="26898"/>
                <a:chOff x="5233163" y="3764545"/>
                <a:chExt cx="31499" cy="26898"/>
              </a:xfrm>
            </p:grpSpPr>
            <p:sp>
              <p:nvSpPr>
                <p:cNvPr id="6496" name="Google Shape;6496;p8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87"/>
              <p:cNvGrpSpPr/>
              <p:nvPr/>
            </p:nvGrpSpPr>
            <p:grpSpPr>
              <a:xfrm>
                <a:off x="5276168" y="3805545"/>
                <a:ext cx="31499" cy="26906"/>
                <a:chOff x="5276168" y="3805545"/>
                <a:chExt cx="31499" cy="26906"/>
              </a:xfrm>
            </p:grpSpPr>
            <p:sp>
              <p:nvSpPr>
                <p:cNvPr id="6499" name="Google Shape;6499;p8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87"/>
              <p:cNvGrpSpPr/>
              <p:nvPr/>
            </p:nvGrpSpPr>
            <p:grpSpPr>
              <a:xfrm>
                <a:off x="5294053" y="3851933"/>
                <a:ext cx="31405" cy="26945"/>
                <a:chOff x="5294053" y="3851933"/>
                <a:chExt cx="31405" cy="26945"/>
              </a:xfrm>
            </p:grpSpPr>
            <p:sp>
              <p:nvSpPr>
                <p:cNvPr id="6502" name="Google Shape;6502;p8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87"/>
              <p:cNvGrpSpPr/>
              <p:nvPr/>
            </p:nvGrpSpPr>
            <p:grpSpPr>
              <a:xfrm>
                <a:off x="5341723" y="3851902"/>
                <a:ext cx="31405" cy="26977"/>
                <a:chOff x="5341723" y="3851902"/>
                <a:chExt cx="31405" cy="26977"/>
              </a:xfrm>
            </p:grpSpPr>
            <p:sp>
              <p:nvSpPr>
                <p:cNvPr id="6505" name="Google Shape;6505;p8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87"/>
              <p:cNvGrpSpPr/>
              <p:nvPr/>
            </p:nvGrpSpPr>
            <p:grpSpPr>
              <a:xfrm>
                <a:off x="5054871" y="3507855"/>
                <a:ext cx="31405" cy="26993"/>
                <a:chOff x="5054871" y="3507855"/>
                <a:chExt cx="31405" cy="26993"/>
              </a:xfrm>
            </p:grpSpPr>
            <p:sp>
              <p:nvSpPr>
                <p:cNvPr id="6508" name="Google Shape;6508;p8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87"/>
              <p:cNvGrpSpPr/>
              <p:nvPr/>
            </p:nvGrpSpPr>
            <p:grpSpPr>
              <a:xfrm>
                <a:off x="4876579" y="3675325"/>
                <a:ext cx="31405" cy="26969"/>
                <a:chOff x="4876579" y="3675325"/>
                <a:chExt cx="31405" cy="26969"/>
              </a:xfrm>
            </p:grpSpPr>
            <p:sp>
              <p:nvSpPr>
                <p:cNvPr id="6511" name="Google Shape;6511;p8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87"/>
              <p:cNvGrpSpPr/>
              <p:nvPr/>
            </p:nvGrpSpPr>
            <p:grpSpPr>
              <a:xfrm>
                <a:off x="4842233" y="3688333"/>
                <a:ext cx="31405" cy="26993"/>
                <a:chOff x="4842233" y="3688333"/>
                <a:chExt cx="31405" cy="26993"/>
              </a:xfrm>
            </p:grpSpPr>
            <p:sp>
              <p:nvSpPr>
                <p:cNvPr id="6514" name="Google Shape;6514;p8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87"/>
              <p:cNvGrpSpPr/>
              <p:nvPr/>
            </p:nvGrpSpPr>
            <p:grpSpPr>
              <a:xfrm>
                <a:off x="5187876" y="3608032"/>
                <a:ext cx="31405" cy="27001"/>
                <a:chOff x="5187876" y="3608032"/>
                <a:chExt cx="31405" cy="27001"/>
              </a:xfrm>
            </p:grpSpPr>
            <p:sp>
              <p:nvSpPr>
                <p:cNvPr id="6517" name="Google Shape;6517;p8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9" name="Google Shape;6519;p8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1" name="Google Shape;6521;p87"/>
              <p:cNvGrpSpPr/>
              <p:nvPr/>
            </p:nvGrpSpPr>
            <p:grpSpPr>
              <a:xfrm>
                <a:off x="5269224" y="3304167"/>
                <a:ext cx="40253" cy="34402"/>
                <a:chOff x="5269224" y="3304167"/>
                <a:chExt cx="40253" cy="34402"/>
              </a:xfrm>
            </p:grpSpPr>
            <p:sp>
              <p:nvSpPr>
                <p:cNvPr id="6522" name="Google Shape;6522;p8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4" name="Google Shape;6524;p87"/>
              <p:cNvGrpSpPr/>
              <p:nvPr/>
            </p:nvGrpSpPr>
            <p:grpSpPr>
              <a:xfrm>
                <a:off x="5327354" y="3476615"/>
                <a:ext cx="49864" cy="42723"/>
                <a:chOff x="5327354" y="3476615"/>
                <a:chExt cx="49864" cy="42723"/>
              </a:xfrm>
            </p:grpSpPr>
            <p:sp>
              <p:nvSpPr>
                <p:cNvPr id="6525" name="Google Shape;6525;p8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7" name="Google Shape;6527;p8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9" name="Google Shape;6529;p87"/>
              <p:cNvGrpSpPr/>
              <p:nvPr/>
            </p:nvGrpSpPr>
            <p:grpSpPr>
              <a:xfrm>
                <a:off x="5341723" y="3775957"/>
                <a:ext cx="31405" cy="26898"/>
                <a:chOff x="5341723" y="3775957"/>
                <a:chExt cx="31405" cy="26898"/>
              </a:xfrm>
            </p:grpSpPr>
            <p:sp>
              <p:nvSpPr>
                <p:cNvPr id="6530" name="Google Shape;6530;p8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2" name="Google Shape;6532;p87"/>
              <p:cNvGrpSpPr/>
              <p:nvPr/>
            </p:nvGrpSpPr>
            <p:grpSpPr>
              <a:xfrm>
                <a:off x="5439053" y="3699274"/>
                <a:ext cx="31405" cy="26898"/>
                <a:chOff x="5439053" y="3699274"/>
                <a:chExt cx="31405" cy="26898"/>
              </a:xfrm>
            </p:grpSpPr>
            <p:sp>
              <p:nvSpPr>
                <p:cNvPr id="6533" name="Google Shape;6533;p8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5" name="Google Shape;6535;p87"/>
              <p:cNvGrpSpPr/>
              <p:nvPr/>
            </p:nvGrpSpPr>
            <p:grpSpPr>
              <a:xfrm>
                <a:off x="5412414" y="3622307"/>
                <a:ext cx="31499" cy="26993"/>
                <a:chOff x="5412414" y="3622307"/>
                <a:chExt cx="31499" cy="26993"/>
              </a:xfrm>
            </p:grpSpPr>
            <p:sp>
              <p:nvSpPr>
                <p:cNvPr id="6536" name="Google Shape;6536;p8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8" name="Google Shape;6538;p87"/>
              <p:cNvGrpSpPr/>
              <p:nvPr/>
            </p:nvGrpSpPr>
            <p:grpSpPr>
              <a:xfrm>
                <a:off x="5476254" y="3473949"/>
                <a:ext cx="26835" cy="26930"/>
                <a:chOff x="5476254" y="3473949"/>
                <a:chExt cx="26835" cy="26930"/>
              </a:xfrm>
            </p:grpSpPr>
            <p:sp>
              <p:nvSpPr>
                <p:cNvPr id="6539" name="Google Shape;6539;p8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87"/>
              <p:cNvGrpSpPr/>
              <p:nvPr/>
            </p:nvGrpSpPr>
            <p:grpSpPr>
              <a:xfrm>
                <a:off x="5564547" y="3481594"/>
                <a:ext cx="31397" cy="26898"/>
                <a:chOff x="5564547" y="3481594"/>
                <a:chExt cx="31397" cy="26898"/>
              </a:xfrm>
            </p:grpSpPr>
            <p:sp>
              <p:nvSpPr>
                <p:cNvPr id="6542" name="Google Shape;6542;p8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4" name="Google Shape;6544;p87"/>
              <p:cNvGrpSpPr/>
              <p:nvPr/>
            </p:nvGrpSpPr>
            <p:grpSpPr>
              <a:xfrm>
                <a:off x="5534101" y="3470174"/>
                <a:ext cx="31397" cy="26906"/>
                <a:chOff x="5534101" y="3470174"/>
                <a:chExt cx="31397" cy="26906"/>
              </a:xfrm>
            </p:grpSpPr>
            <p:sp>
              <p:nvSpPr>
                <p:cNvPr id="6545" name="Google Shape;6545;p8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87"/>
              <p:cNvGrpSpPr/>
              <p:nvPr/>
            </p:nvGrpSpPr>
            <p:grpSpPr>
              <a:xfrm>
                <a:off x="5610879" y="3314486"/>
                <a:ext cx="31499" cy="26938"/>
                <a:chOff x="5610879" y="3314486"/>
                <a:chExt cx="31499" cy="26938"/>
              </a:xfrm>
            </p:grpSpPr>
            <p:sp>
              <p:nvSpPr>
                <p:cNvPr id="6548" name="Google Shape;6548;p8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87"/>
              <p:cNvGrpSpPr/>
              <p:nvPr/>
            </p:nvGrpSpPr>
            <p:grpSpPr>
              <a:xfrm>
                <a:off x="4834525" y="3501382"/>
                <a:ext cx="31499" cy="26898"/>
                <a:chOff x="4834525" y="3501382"/>
                <a:chExt cx="31499" cy="26898"/>
              </a:xfrm>
            </p:grpSpPr>
            <p:sp>
              <p:nvSpPr>
                <p:cNvPr id="6551" name="Google Shape;6551;p8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87"/>
              <p:cNvGrpSpPr/>
              <p:nvPr/>
            </p:nvGrpSpPr>
            <p:grpSpPr>
              <a:xfrm>
                <a:off x="4898460" y="3580158"/>
                <a:ext cx="31405" cy="26898"/>
                <a:chOff x="4898460" y="3580158"/>
                <a:chExt cx="31405" cy="26898"/>
              </a:xfrm>
            </p:grpSpPr>
            <p:sp>
              <p:nvSpPr>
                <p:cNvPr id="6554" name="Google Shape;6554;p8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6" name="Google Shape;6556;p87"/>
              <p:cNvGrpSpPr/>
              <p:nvPr/>
            </p:nvGrpSpPr>
            <p:grpSpPr>
              <a:xfrm>
                <a:off x="4882667" y="3608032"/>
                <a:ext cx="31499" cy="27001"/>
                <a:chOff x="4882667" y="3608032"/>
                <a:chExt cx="31499" cy="27001"/>
              </a:xfrm>
            </p:grpSpPr>
            <p:sp>
              <p:nvSpPr>
                <p:cNvPr id="6557" name="Google Shape;6557;p8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9" name="Google Shape;6559;p87"/>
              <p:cNvGrpSpPr/>
              <p:nvPr/>
            </p:nvGrpSpPr>
            <p:grpSpPr>
              <a:xfrm>
                <a:off x="4843373" y="3631407"/>
                <a:ext cx="16273" cy="16186"/>
                <a:chOff x="4843373" y="3631407"/>
                <a:chExt cx="16273" cy="16186"/>
              </a:xfrm>
            </p:grpSpPr>
            <p:sp>
              <p:nvSpPr>
                <p:cNvPr id="6560" name="Google Shape;6560;p8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87"/>
              <p:cNvGrpSpPr/>
              <p:nvPr/>
            </p:nvGrpSpPr>
            <p:grpSpPr>
              <a:xfrm>
                <a:off x="4727773" y="3591578"/>
                <a:ext cx="31499" cy="26898"/>
                <a:chOff x="4727773" y="3591578"/>
                <a:chExt cx="31499" cy="26898"/>
              </a:xfrm>
            </p:grpSpPr>
            <p:sp>
              <p:nvSpPr>
                <p:cNvPr id="6563" name="Google Shape;6563;p8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5" name="Google Shape;6565;p8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7" name="Google Shape;6567;p87"/>
              <p:cNvGrpSpPr/>
              <p:nvPr/>
            </p:nvGrpSpPr>
            <p:grpSpPr>
              <a:xfrm>
                <a:off x="4609421" y="3577398"/>
                <a:ext cx="31499" cy="27001"/>
                <a:chOff x="4609421" y="3577398"/>
                <a:chExt cx="31499" cy="27001"/>
              </a:xfrm>
            </p:grpSpPr>
            <p:sp>
              <p:nvSpPr>
                <p:cNvPr id="6568" name="Google Shape;6568;p8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0" name="Google Shape;6570;p87"/>
              <p:cNvGrpSpPr/>
              <p:nvPr/>
            </p:nvGrpSpPr>
            <p:grpSpPr>
              <a:xfrm>
                <a:off x="4649289" y="3577398"/>
                <a:ext cx="31499" cy="27001"/>
                <a:chOff x="4649289" y="3577398"/>
                <a:chExt cx="31499" cy="27001"/>
              </a:xfrm>
            </p:grpSpPr>
            <p:sp>
              <p:nvSpPr>
                <p:cNvPr id="6571" name="Google Shape;6571;p8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87"/>
              <p:cNvGrpSpPr/>
              <p:nvPr/>
            </p:nvGrpSpPr>
            <p:grpSpPr>
              <a:xfrm>
                <a:off x="4605614" y="3639523"/>
                <a:ext cx="31499" cy="26906"/>
                <a:chOff x="4605614" y="3639523"/>
                <a:chExt cx="31499" cy="26906"/>
              </a:xfrm>
            </p:grpSpPr>
            <p:sp>
              <p:nvSpPr>
                <p:cNvPr id="6574" name="Google Shape;6574;p8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87"/>
              <p:cNvGrpSpPr/>
              <p:nvPr/>
            </p:nvGrpSpPr>
            <p:grpSpPr>
              <a:xfrm>
                <a:off x="4785149" y="3618846"/>
                <a:ext cx="26930" cy="26843"/>
                <a:chOff x="4785149" y="3618846"/>
                <a:chExt cx="26930" cy="26843"/>
              </a:xfrm>
            </p:grpSpPr>
            <p:sp>
              <p:nvSpPr>
                <p:cNvPr id="6577" name="Google Shape;6577;p8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87"/>
              <p:cNvGrpSpPr/>
              <p:nvPr/>
            </p:nvGrpSpPr>
            <p:grpSpPr>
              <a:xfrm>
                <a:off x="4810167" y="3601567"/>
                <a:ext cx="31405" cy="26898"/>
                <a:chOff x="4810167" y="3601567"/>
                <a:chExt cx="31405" cy="26898"/>
              </a:xfrm>
            </p:grpSpPr>
            <p:sp>
              <p:nvSpPr>
                <p:cNvPr id="6580" name="Google Shape;6580;p8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87"/>
              <p:cNvGrpSpPr/>
              <p:nvPr/>
            </p:nvGrpSpPr>
            <p:grpSpPr>
              <a:xfrm>
                <a:off x="4831002" y="3373230"/>
                <a:ext cx="31405" cy="26898"/>
                <a:chOff x="4831002" y="3373230"/>
                <a:chExt cx="31405" cy="26898"/>
              </a:xfrm>
            </p:grpSpPr>
            <p:sp>
              <p:nvSpPr>
                <p:cNvPr id="6583" name="Google Shape;6583;p8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87"/>
              <p:cNvGrpSpPr/>
              <p:nvPr/>
            </p:nvGrpSpPr>
            <p:grpSpPr>
              <a:xfrm>
                <a:off x="4719311" y="3355054"/>
                <a:ext cx="31499" cy="27001"/>
                <a:chOff x="4719311" y="3355054"/>
                <a:chExt cx="31499" cy="27001"/>
              </a:xfrm>
            </p:grpSpPr>
            <p:sp>
              <p:nvSpPr>
                <p:cNvPr id="6586" name="Google Shape;6586;p8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87"/>
              <p:cNvGrpSpPr/>
              <p:nvPr/>
            </p:nvGrpSpPr>
            <p:grpSpPr>
              <a:xfrm>
                <a:off x="4798755" y="3450260"/>
                <a:ext cx="26930" cy="26930"/>
                <a:chOff x="4798755" y="3450260"/>
                <a:chExt cx="26930" cy="26930"/>
              </a:xfrm>
            </p:grpSpPr>
            <p:sp>
              <p:nvSpPr>
                <p:cNvPr id="6589" name="Google Shape;6589;p8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87"/>
              <p:cNvGrpSpPr/>
              <p:nvPr/>
            </p:nvGrpSpPr>
            <p:grpSpPr>
              <a:xfrm>
                <a:off x="4645576" y="3467555"/>
                <a:ext cx="31405" cy="26953"/>
                <a:chOff x="4645576" y="3467555"/>
                <a:chExt cx="31405" cy="26953"/>
              </a:xfrm>
            </p:grpSpPr>
            <p:sp>
              <p:nvSpPr>
                <p:cNvPr id="6592" name="Google Shape;6592;p8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87"/>
              <p:cNvGrpSpPr/>
              <p:nvPr/>
            </p:nvGrpSpPr>
            <p:grpSpPr>
              <a:xfrm>
                <a:off x="4687631" y="3583965"/>
                <a:ext cx="31499" cy="26898"/>
                <a:chOff x="4687631" y="3583965"/>
                <a:chExt cx="31499" cy="26898"/>
              </a:xfrm>
            </p:grpSpPr>
            <p:sp>
              <p:nvSpPr>
                <p:cNvPr id="6595" name="Google Shape;6595;p8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87"/>
              <p:cNvGrpSpPr/>
              <p:nvPr/>
            </p:nvGrpSpPr>
            <p:grpSpPr>
              <a:xfrm>
                <a:off x="4719311" y="3471314"/>
                <a:ext cx="31499" cy="27001"/>
                <a:chOff x="4719311" y="3471314"/>
                <a:chExt cx="31499" cy="27001"/>
              </a:xfrm>
            </p:grpSpPr>
            <p:sp>
              <p:nvSpPr>
                <p:cNvPr id="6598" name="Google Shape;6598;p8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87"/>
              <p:cNvGrpSpPr/>
              <p:nvPr/>
            </p:nvGrpSpPr>
            <p:grpSpPr>
              <a:xfrm>
                <a:off x="4719311" y="3434404"/>
                <a:ext cx="31499" cy="26898"/>
                <a:chOff x="4719311" y="3434404"/>
                <a:chExt cx="31499" cy="26898"/>
              </a:xfrm>
            </p:grpSpPr>
            <p:sp>
              <p:nvSpPr>
                <p:cNvPr id="6601" name="Google Shape;6601;p8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87"/>
              <p:cNvGrpSpPr/>
              <p:nvPr/>
            </p:nvGrpSpPr>
            <p:grpSpPr>
              <a:xfrm>
                <a:off x="4768876" y="3401772"/>
                <a:ext cx="31499" cy="26898"/>
                <a:chOff x="4768876" y="3401772"/>
                <a:chExt cx="31499" cy="26898"/>
              </a:xfrm>
            </p:grpSpPr>
            <p:sp>
              <p:nvSpPr>
                <p:cNvPr id="6604" name="Google Shape;6604;p8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87"/>
              <p:cNvGrpSpPr/>
              <p:nvPr/>
            </p:nvGrpSpPr>
            <p:grpSpPr>
              <a:xfrm>
                <a:off x="4762214" y="3471377"/>
                <a:ext cx="26938" cy="26938"/>
                <a:chOff x="4762214" y="3471377"/>
                <a:chExt cx="26938" cy="26938"/>
              </a:xfrm>
            </p:grpSpPr>
            <p:sp>
              <p:nvSpPr>
                <p:cNvPr id="6607" name="Google Shape;6607;p8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87"/>
              <p:cNvGrpSpPr/>
              <p:nvPr/>
            </p:nvGrpSpPr>
            <p:grpSpPr>
              <a:xfrm>
                <a:off x="4790473" y="3344782"/>
                <a:ext cx="31405" cy="26898"/>
                <a:chOff x="4790473" y="3344782"/>
                <a:chExt cx="31405" cy="26898"/>
              </a:xfrm>
            </p:grpSpPr>
            <p:sp>
              <p:nvSpPr>
                <p:cNvPr id="6610" name="Google Shape;6610;p8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87"/>
              <p:cNvGrpSpPr/>
              <p:nvPr/>
            </p:nvGrpSpPr>
            <p:grpSpPr>
              <a:xfrm>
                <a:off x="4823774" y="3950733"/>
                <a:ext cx="37398" cy="32034"/>
                <a:chOff x="4823774" y="3950733"/>
                <a:chExt cx="37398" cy="32034"/>
              </a:xfrm>
            </p:grpSpPr>
            <p:sp>
              <p:nvSpPr>
                <p:cNvPr id="6613" name="Google Shape;6613;p8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87"/>
              <p:cNvGrpSpPr/>
              <p:nvPr/>
            </p:nvGrpSpPr>
            <p:grpSpPr>
              <a:xfrm>
                <a:off x="4823396" y="4110566"/>
                <a:ext cx="31405" cy="26906"/>
                <a:chOff x="4823396" y="4110566"/>
                <a:chExt cx="31405" cy="26906"/>
              </a:xfrm>
            </p:grpSpPr>
            <p:sp>
              <p:nvSpPr>
                <p:cNvPr id="6616" name="Google Shape;6616;p8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87"/>
              <p:cNvGrpSpPr/>
              <p:nvPr/>
            </p:nvGrpSpPr>
            <p:grpSpPr>
              <a:xfrm>
                <a:off x="4838332" y="3821150"/>
                <a:ext cx="31499" cy="26898"/>
                <a:chOff x="4838332" y="3821150"/>
                <a:chExt cx="31499" cy="26898"/>
              </a:xfrm>
            </p:grpSpPr>
            <p:sp>
              <p:nvSpPr>
                <p:cNvPr id="6619" name="Google Shape;6619;p8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87"/>
              <p:cNvGrpSpPr/>
              <p:nvPr/>
            </p:nvGrpSpPr>
            <p:grpSpPr>
              <a:xfrm>
                <a:off x="4661275" y="3815007"/>
                <a:ext cx="36824" cy="31523"/>
                <a:chOff x="4661275" y="3815007"/>
                <a:chExt cx="36824" cy="31523"/>
              </a:xfrm>
            </p:grpSpPr>
            <p:sp>
              <p:nvSpPr>
                <p:cNvPr id="6622" name="Google Shape;6622;p8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87"/>
              <p:cNvGrpSpPr/>
              <p:nvPr/>
            </p:nvGrpSpPr>
            <p:grpSpPr>
              <a:xfrm>
                <a:off x="4558998" y="3851037"/>
                <a:ext cx="33591" cy="28699"/>
                <a:chOff x="4558998" y="3851037"/>
                <a:chExt cx="33591" cy="28699"/>
              </a:xfrm>
            </p:grpSpPr>
            <p:sp>
              <p:nvSpPr>
                <p:cNvPr id="6625" name="Google Shape;6625;p8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87"/>
              <p:cNvGrpSpPr/>
              <p:nvPr/>
            </p:nvGrpSpPr>
            <p:grpSpPr>
              <a:xfrm>
                <a:off x="4696762" y="3638587"/>
                <a:ext cx="33591" cy="28794"/>
                <a:chOff x="4696762" y="3638587"/>
                <a:chExt cx="33591" cy="28794"/>
              </a:xfrm>
            </p:grpSpPr>
            <p:sp>
              <p:nvSpPr>
                <p:cNvPr id="6628" name="Google Shape;6628;p8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87"/>
              <p:cNvGrpSpPr/>
              <p:nvPr/>
            </p:nvGrpSpPr>
            <p:grpSpPr>
              <a:xfrm>
                <a:off x="4929479" y="3939140"/>
                <a:ext cx="33497" cy="28692"/>
                <a:chOff x="4929479" y="3939140"/>
                <a:chExt cx="33497" cy="28692"/>
              </a:xfrm>
            </p:grpSpPr>
            <p:sp>
              <p:nvSpPr>
                <p:cNvPr id="6631" name="Google Shape;6631;p8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87"/>
              <p:cNvGrpSpPr/>
              <p:nvPr/>
            </p:nvGrpSpPr>
            <p:grpSpPr>
              <a:xfrm>
                <a:off x="4907119" y="3986039"/>
                <a:ext cx="33497" cy="28699"/>
                <a:chOff x="4907119" y="3986039"/>
                <a:chExt cx="33497" cy="28699"/>
              </a:xfrm>
            </p:grpSpPr>
            <p:sp>
              <p:nvSpPr>
                <p:cNvPr id="6634" name="Google Shape;6634;p8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87"/>
              <p:cNvGrpSpPr/>
              <p:nvPr/>
            </p:nvGrpSpPr>
            <p:grpSpPr>
              <a:xfrm>
                <a:off x="4911783" y="4048102"/>
                <a:ext cx="33591" cy="28762"/>
                <a:chOff x="4911783" y="4048102"/>
                <a:chExt cx="33591" cy="28762"/>
              </a:xfrm>
            </p:grpSpPr>
            <p:sp>
              <p:nvSpPr>
                <p:cNvPr id="6637" name="Google Shape;6637;p8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9" name="Google Shape;6639;p8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1" name="Google Shape;6641;p87"/>
              <p:cNvGrpSpPr/>
              <p:nvPr/>
            </p:nvGrpSpPr>
            <p:grpSpPr>
              <a:xfrm>
                <a:off x="4762623" y="3837847"/>
                <a:ext cx="42416" cy="36273"/>
                <a:chOff x="4762623" y="3837847"/>
                <a:chExt cx="42416" cy="36273"/>
              </a:xfrm>
            </p:grpSpPr>
            <p:sp>
              <p:nvSpPr>
                <p:cNvPr id="6642" name="Google Shape;6642;p8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87"/>
              <p:cNvGrpSpPr/>
              <p:nvPr/>
            </p:nvGrpSpPr>
            <p:grpSpPr>
              <a:xfrm>
                <a:off x="4746044" y="4104966"/>
                <a:ext cx="33497" cy="28699"/>
                <a:chOff x="4746044" y="4104966"/>
                <a:chExt cx="33497" cy="28699"/>
              </a:xfrm>
            </p:grpSpPr>
            <p:sp>
              <p:nvSpPr>
                <p:cNvPr id="6645" name="Google Shape;6645;p8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87"/>
              <p:cNvGrpSpPr/>
              <p:nvPr/>
            </p:nvGrpSpPr>
            <p:grpSpPr>
              <a:xfrm>
                <a:off x="4859646" y="4162554"/>
                <a:ext cx="33591" cy="28762"/>
                <a:chOff x="4859646" y="4162554"/>
                <a:chExt cx="33591" cy="28762"/>
              </a:xfrm>
            </p:grpSpPr>
            <p:sp>
              <p:nvSpPr>
                <p:cNvPr id="6648" name="Google Shape;6648;p8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0" name="Google Shape;6650;p87"/>
            <p:cNvGrpSpPr/>
            <p:nvPr/>
          </p:nvGrpSpPr>
          <p:grpSpPr>
            <a:xfrm>
              <a:off x="3597785" y="3274438"/>
              <a:ext cx="855610" cy="1122100"/>
              <a:chOff x="3597785" y="3274438"/>
              <a:chExt cx="855610" cy="1122100"/>
            </a:xfrm>
          </p:grpSpPr>
          <p:grpSp>
            <p:nvGrpSpPr>
              <p:cNvPr id="6651" name="Google Shape;6651;p87"/>
              <p:cNvGrpSpPr/>
              <p:nvPr/>
            </p:nvGrpSpPr>
            <p:grpSpPr>
              <a:xfrm>
                <a:off x="3617857" y="3284717"/>
                <a:ext cx="826785" cy="1099165"/>
                <a:chOff x="3617857" y="3284717"/>
                <a:chExt cx="826785" cy="1099165"/>
              </a:xfrm>
            </p:grpSpPr>
            <p:sp>
              <p:nvSpPr>
                <p:cNvPr id="6652" name="Google Shape;6652;p8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87"/>
              <p:cNvGrpSpPr/>
              <p:nvPr/>
            </p:nvGrpSpPr>
            <p:grpSpPr>
              <a:xfrm>
                <a:off x="4180904" y="4251758"/>
                <a:ext cx="37783" cy="32420"/>
                <a:chOff x="4180904" y="4251758"/>
                <a:chExt cx="37783" cy="32420"/>
              </a:xfrm>
            </p:grpSpPr>
            <p:sp>
              <p:nvSpPr>
                <p:cNvPr id="6709" name="Google Shape;6709;p8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87"/>
              <p:cNvGrpSpPr/>
              <p:nvPr/>
            </p:nvGrpSpPr>
            <p:grpSpPr>
              <a:xfrm>
                <a:off x="4201644" y="4081324"/>
                <a:ext cx="37783" cy="32364"/>
                <a:chOff x="4201644" y="4081324"/>
                <a:chExt cx="37783" cy="32364"/>
              </a:xfrm>
            </p:grpSpPr>
            <p:sp>
              <p:nvSpPr>
                <p:cNvPr id="6712" name="Google Shape;6712;p8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4" name="Google Shape;6714;p87"/>
              <p:cNvGrpSpPr/>
              <p:nvPr/>
            </p:nvGrpSpPr>
            <p:grpSpPr>
              <a:xfrm>
                <a:off x="4284416" y="3887428"/>
                <a:ext cx="37783" cy="32451"/>
                <a:chOff x="4284416" y="3887428"/>
                <a:chExt cx="37783" cy="32451"/>
              </a:xfrm>
            </p:grpSpPr>
            <p:sp>
              <p:nvSpPr>
                <p:cNvPr id="6715" name="Google Shape;6715;p8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87"/>
              <p:cNvGrpSpPr/>
              <p:nvPr/>
            </p:nvGrpSpPr>
            <p:grpSpPr>
              <a:xfrm>
                <a:off x="4223721" y="3860404"/>
                <a:ext cx="37870" cy="32364"/>
                <a:chOff x="4223721" y="3860404"/>
                <a:chExt cx="37870" cy="32364"/>
              </a:xfrm>
            </p:grpSpPr>
            <p:sp>
              <p:nvSpPr>
                <p:cNvPr id="6718" name="Google Shape;6718;p8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87"/>
              <p:cNvGrpSpPr/>
              <p:nvPr/>
            </p:nvGrpSpPr>
            <p:grpSpPr>
              <a:xfrm>
                <a:off x="4104889" y="3699242"/>
                <a:ext cx="37776" cy="32357"/>
                <a:chOff x="4104889" y="3699242"/>
                <a:chExt cx="37776" cy="32357"/>
              </a:xfrm>
            </p:grpSpPr>
            <p:sp>
              <p:nvSpPr>
                <p:cNvPr id="6721" name="Google Shape;6721;p8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3" name="Google Shape;6723;p87"/>
              <p:cNvGrpSpPr/>
              <p:nvPr/>
            </p:nvGrpSpPr>
            <p:grpSpPr>
              <a:xfrm>
                <a:off x="4143608" y="3475121"/>
                <a:ext cx="37878" cy="32420"/>
                <a:chOff x="4143608" y="3475121"/>
                <a:chExt cx="37878" cy="32420"/>
              </a:xfrm>
            </p:grpSpPr>
            <p:sp>
              <p:nvSpPr>
                <p:cNvPr id="6724" name="Google Shape;6724;p8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87"/>
              <p:cNvGrpSpPr/>
              <p:nvPr/>
            </p:nvGrpSpPr>
            <p:grpSpPr>
              <a:xfrm>
                <a:off x="4217248" y="3570893"/>
                <a:ext cx="37776" cy="32364"/>
                <a:chOff x="4217248" y="3570893"/>
                <a:chExt cx="37776" cy="32364"/>
              </a:xfrm>
            </p:grpSpPr>
            <p:sp>
              <p:nvSpPr>
                <p:cNvPr id="6727" name="Google Shape;6727;p8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87"/>
              <p:cNvGrpSpPr/>
              <p:nvPr/>
            </p:nvGrpSpPr>
            <p:grpSpPr>
              <a:xfrm>
                <a:off x="4255307" y="3431612"/>
                <a:ext cx="37776" cy="32451"/>
                <a:chOff x="4255307" y="3431612"/>
                <a:chExt cx="37776" cy="32451"/>
              </a:xfrm>
            </p:grpSpPr>
            <p:sp>
              <p:nvSpPr>
                <p:cNvPr id="6730" name="Google Shape;6730;p8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87"/>
              <p:cNvGrpSpPr/>
              <p:nvPr/>
            </p:nvGrpSpPr>
            <p:grpSpPr>
              <a:xfrm>
                <a:off x="3853052" y="3577398"/>
                <a:ext cx="37776" cy="32420"/>
                <a:chOff x="3853052" y="3577398"/>
                <a:chExt cx="37776" cy="32420"/>
              </a:xfrm>
            </p:grpSpPr>
            <p:sp>
              <p:nvSpPr>
                <p:cNvPr id="6733" name="Google Shape;6733;p8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87"/>
              <p:cNvGrpSpPr/>
              <p:nvPr/>
            </p:nvGrpSpPr>
            <p:grpSpPr>
              <a:xfrm>
                <a:off x="4039908" y="3412107"/>
                <a:ext cx="37776" cy="32357"/>
                <a:chOff x="4039908" y="3412107"/>
                <a:chExt cx="37776" cy="32357"/>
              </a:xfrm>
            </p:grpSpPr>
            <p:sp>
              <p:nvSpPr>
                <p:cNvPr id="6736" name="Google Shape;6736;p8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7"/>
              <p:cNvGrpSpPr/>
              <p:nvPr/>
            </p:nvGrpSpPr>
            <p:grpSpPr>
              <a:xfrm>
                <a:off x="4017360" y="3342061"/>
                <a:ext cx="37870" cy="32380"/>
                <a:chOff x="4017360" y="3342061"/>
                <a:chExt cx="37870" cy="32380"/>
              </a:xfrm>
            </p:grpSpPr>
            <p:sp>
              <p:nvSpPr>
                <p:cNvPr id="6739" name="Google Shape;6739;p8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1" name="Google Shape;6741;p8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3" name="Google Shape;6743;p87"/>
              <p:cNvGrpSpPr/>
              <p:nvPr/>
            </p:nvGrpSpPr>
            <p:grpSpPr>
              <a:xfrm>
                <a:off x="3750870" y="3418650"/>
                <a:ext cx="37776" cy="32380"/>
                <a:chOff x="3750870" y="3418650"/>
                <a:chExt cx="37776" cy="32380"/>
              </a:xfrm>
            </p:grpSpPr>
            <p:sp>
              <p:nvSpPr>
                <p:cNvPr id="6744" name="Google Shape;6744;p8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87"/>
              <p:cNvGrpSpPr/>
              <p:nvPr/>
            </p:nvGrpSpPr>
            <p:grpSpPr>
              <a:xfrm>
                <a:off x="3632509" y="3274438"/>
                <a:ext cx="37783" cy="32357"/>
                <a:chOff x="3632509" y="3274438"/>
                <a:chExt cx="37783" cy="32357"/>
              </a:xfrm>
            </p:grpSpPr>
            <p:sp>
              <p:nvSpPr>
                <p:cNvPr id="6747" name="Google Shape;6747;p8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87"/>
              <p:cNvGrpSpPr/>
              <p:nvPr/>
            </p:nvGrpSpPr>
            <p:grpSpPr>
              <a:xfrm>
                <a:off x="3906424" y="3297561"/>
                <a:ext cx="37776" cy="32451"/>
                <a:chOff x="3906424" y="3297561"/>
                <a:chExt cx="37776" cy="32451"/>
              </a:xfrm>
            </p:grpSpPr>
            <p:sp>
              <p:nvSpPr>
                <p:cNvPr id="6750" name="Google Shape;6750;p8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87"/>
              <p:cNvGrpSpPr/>
              <p:nvPr/>
            </p:nvGrpSpPr>
            <p:grpSpPr>
              <a:xfrm>
                <a:off x="3866084" y="3412107"/>
                <a:ext cx="37776" cy="32357"/>
                <a:chOff x="3866084" y="3412107"/>
                <a:chExt cx="37776" cy="32357"/>
              </a:xfrm>
            </p:grpSpPr>
            <p:sp>
              <p:nvSpPr>
                <p:cNvPr id="6753" name="Google Shape;6753;p8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5" name="Google Shape;6755;p87"/>
              <p:cNvGrpSpPr/>
              <p:nvPr/>
            </p:nvGrpSpPr>
            <p:grpSpPr>
              <a:xfrm>
                <a:off x="4023919" y="3766409"/>
                <a:ext cx="37783" cy="32357"/>
                <a:chOff x="4023919" y="3766409"/>
                <a:chExt cx="37783" cy="32357"/>
              </a:xfrm>
            </p:grpSpPr>
            <p:sp>
              <p:nvSpPr>
                <p:cNvPr id="6756" name="Google Shape;6756;p8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87"/>
              <p:cNvGrpSpPr/>
              <p:nvPr/>
            </p:nvGrpSpPr>
            <p:grpSpPr>
              <a:xfrm>
                <a:off x="3973882" y="3779449"/>
                <a:ext cx="37776" cy="32357"/>
                <a:chOff x="3973882" y="3779449"/>
                <a:chExt cx="37776" cy="32357"/>
              </a:xfrm>
            </p:grpSpPr>
            <p:sp>
              <p:nvSpPr>
                <p:cNvPr id="6759" name="Google Shape;6759;p8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87"/>
              <p:cNvGrpSpPr/>
              <p:nvPr/>
            </p:nvGrpSpPr>
            <p:grpSpPr>
              <a:xfrm>
                <a:off x="4073398" y="3838028"/>
                <a:ext cx="37776" cy="32380"/>
                <a:chOff x="4073398" y="3838028"/>
                <a:chExt cx="37776" cy="32380"/>
              </a:xfrm>
            </p:grpSpPr>
            <p:sp>
              <p:nvSpPr>
                <p:cNvPr id="6762" name="Google Shape;6762;p8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87"/>
              <p:cNvGrpSpPr/>
              <p:nvPr/>
            </p:nvGrpSpPr>
            <p:grpSpPr>
              <a:xfrm>
                <a:off x="4342672" y="4144496"/>
                <a:ext cx="37752" cy="32364"/>
                <a:chOff x="4342672" y="4144496"/>
                <a:chExt cx="37752" cy="32364"/>
              </a:xfrm>
            </p:grpSpPr>
            <p:sp>
              <p:nvSpPr>
                <p:cNvPr id="6765" name="Google Shape;6765;p8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87"/>
              <p:cNvGrpSpPr/>
              <p:nvPr/>
            </p:nvGrpSpPr>
            <p:grpSpPr>
              <a:xfrm>
                <a:off x="4406386" y="4056872"/>
                <a:ext cx="37783" cy="32364"/>
                <a:chOff x="4406386" y="4056872"/>
                <a:chExt cx="37783" cy="32364"/>
              </a:xfrm>
            </p:grpSpPr>
            <p:sp>
              <p:nvSpPr>
                <p:cNvPr id="6768" name="Google Shape;6768;p8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87"/>
              <p:cNvGrpSpPr/>
              <p:nvPr/>
            </p:nvGrpSpPr>
            <p:grpSpPr>
              <a:xfrm>
                <a:off x="4284416" y="4245254"/>
                <a:ext cx="37783" cy="32357"/>
                <a:chOff x="4284416" y="4245254"/>
                <a:chExt cx="37783" cy="32357"/>
              </a:xfrm>
            </p:grpSpPr>
            <p:sp>
              <p:nvSpPr>
                <p:cNvPr id="6771" name="Google Shape;6771;p8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87"/>
              <p:cNvGrpSpPr/>
              <p:nvPr/>
            </p:nvGrpSpPr>
            <p:grpSpPr>
              <a:xfrm>
                <a:off x="4219057" y="4331258"/>
                <a:ext cx="37776" cy="32364"/>
                <a:chOff x="4219057" y="4331258"/>
                <a:chExt cx="37776" cy="32364"/>
              </a:xfrm>
            </p:grpSpPr>
            <p:sp>
              <p:nvSpPr>
                <p:cNvPr id="6774" name="Google Shape;6774;p8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87"/>
              <p:cNvGrpSpPr/>
              <p:nvPr/>
            </p:nvGrpSpPr>
            <p:grpSpPr>
              <a:xfrm>
                <a:off x="4204122" y="4141688"/>
                <a:ext cx="33497" cy="28699"/>
                <a:chOff x="4204122" y="4141688"/>
                <a:chExt cx="33497" cy="28699"/>
              </a:xfrm>
            </p:grpSpPr>
            <p:sp>
              <p:nvSpPr>
                <p:cNvPr id="6777" name="Google Shape;6777;p8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87"/>
              <p:cNvGrpSpPr/>
              <p:nvPr/>
            </p:nvGrpSpPr>
            <p:grpSpPr>
              <a:xfrm>
                <a:off x="4301546" y="4003869"/>
                <a:ext cx="38916" cy="33324"/>
                <a:chOff x="4301546" y="4003869"/>
                <a:chExt cx="38916" cy="33324"/>
              </a:xfrm>
            </p:grpSpPr>
            <p:sp>
              <p:nvSpPr>
                <p:cNvPr id="6780" name="Google Shape;6780;p8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87"/>
              <p:cNvGrpSpPr/>
              <p:nvPr/>
            </p:nvGrpSpPr>
            <p:grpSpPr>
              <a:xfrm>
                <a:off x="4210681" y="3924669"/>
                <a:ext cx="36549" cy="31366"/>
                <a:chOff x="4210681" y="3924669"/>
                <a:chExt cx="36549" cy="31366"/>
              </a:xfrm>
            </p:grpSpPr>
            <p:sp>
              <p:nvSpPr>
                <p:cNvPr id="6783" name="Google Shape;6783;p8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87"/>
              <p:cNvGrpSpPr/>
              <p:nvPr/>
            </p:nvGrpSpPr>
            <p:grpSpPr>
              <a:xfrm>
                <a:off x="3987771" y="3628874"/>
                <a:ext cx="31499" cy="26993"/>
                <a:chOff x="3987771" y="3628874"/>
                <a:chExt cx="31499" cy="26993"/>
              </a:xfrm>
            </p:grpSpPr>
            <p:sp>
              <p:nvSpPr>
                <p:cNvPr id="6786" name="Google Shape;6786;p8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87"/>
              <p:cNvGrpSpPr/>
              <p:nvPr/>
            </p:nvGrpSpPr>
            <p:grpSpPr>
              <a:xfrm>
                <a:off x="4087382" y="3775674"/>
                <a:ext cx="31405" cy="26898"/>
                <a:chOff x="4087382" y="3775674"/>
                <a:chExt cx="31405" cy="26898"/>
              </a:xfrm>
            </p:grpSpPr>
            <p:sp>
              <p:nvSpPr>
                <p:cNvPr id="6789" name="Google Shape;6789;p8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87"/>
              <p:cNvGrpSpPr/>
              <p:nvPr/>
            </p:nvGrpSpPr>
            <p:grpSpPr>
              <a:xfrm>
                <a:off x="4118873" y="3856637"/>
                <a:ext cx="31405" cy="26906"/>
                <a:chOff x="4118873" y="3856637"/>
                <a:chExt cx="31405" cy="26906"/>
              </a:xfrm>
            </p:grpSpPr>
            <p:sp>
              <p:nvSpPr>
                <p:cNvPr id="6792" name="Google Shape;6792;p8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87"/>
              <p:cNvGrpSpPr/>
              <p:nvPr/>
            </p:nvGrpSpPr>
            <p:grpSpPr>
              <a:xfrm>
                <a:off x="4168541" y="3639523"/>
                <a:ext cx="31499" cy="26906"/>
                <a:chOff x="4168541" y="3639523"/>
                <a:chExt cx="31499" cy="26906"/>
              </a:xfrm>
            </p:grpSpPr>
            <p:sp>
              <p:nvSpPr>
                <p:cNvPr id="6795" name="Google Shape;6795;p8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87"/>
              <p:cNvGrpSpPr/>
              <p:nvPr/>
            </p:nvGrpSpPr>
            <p:grpSpPr>
              <a:xfrm>
                <a:off x="3965789" y="3393545"/>
                <a:ext cx="31405" cy="26945"/>
                <a:chOff x="3965789" y="3393545"/>
                <a:chExt cx="31405" cy="26945"/>
              </a:xfrm>
            </p:grpSpPr>
            <p:sp>
              <p:nvSpPr>
                <p:cNvPr id="6798" name="Google Shape;6798;p8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87"/>
              <p:cNvGrpSpPr/>
              <p:nvPr/>
            </p:nvGrpSpPr>
            <p:grpSpPr>
              <a:xfrm>
                <a:off x="3925166" y="3491008"/>
                <a:ext cx="31405" cy="27001"/>
                <a:chOff x="3925166" y="3491008"/>
                <a:chExt cx="31405" cy="27001"/>
              </a:xfrm>
            </p:grpSpPr>
            <p:sp>
              <p:nvSpPr>
                <p:cNvPr id="6801" name="Google Shape;6801;p8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87"/>
              <p:cNvGrpSpPr/>
              <p:nvPr/>
            </p:nvGrpSpPr>
            <p:grpSpPr>
              <a:xfrm>
                <a:off x="3682845" y="3340976"/>
                <a:ext cx="31397" cy="26898"/>
                <a:chOff x="3682845" y="3340976"/>
                <a:chExt cx="31397" cy="26898"/>
              </a:xfrm>
            </p:grpSpPr>
            <p:sp>
              <p:nvSpPr>
                <p:cNvPr id="6804" name="Google Shape;6804;p8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87"/>
              <p:cNvGrpSpPr/>
              <p:nvPr/>
            </p:nvGrpSpPr>
            <p:grpSpPr>
              <a:xfrm>
                <a:off x="3795393" y="3353725"/>
                <a:ext cx="31499" cy="26993"/>
                <a:chOff x="3795393" y="3353725"/>
                <a:chExt cx="31499" cy="26993"/>
              </a:xfrm>
            </p:grpSpPr>
            <p:sp>
              <p:nvSpPr>
                <p:cNvPr id="6807" name="Google Shape;6807;p8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87"/>
              <p:cNvGrpSpPr/>
              <p:nvPr/>
            </p:nvGrpSpPr>
            <p:grpSpPr>
              <a:xfrm>
                <a:off x="4176909" y="4363221"/>
                <a:ext cx="38924" cy="33316"/>
                <a:chOff x="4176909" y="4363221"/>
                <a:chExt cx="38924" cy="33316"/>
              </a:xfrm>
            </p:grpSpPr>
            <p:sp>
              <p:nvSpPr>
                <p:cNvPr id="6810" name="Google Shape;6810;p8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2" name="Google Shape;6812;p87"/>
              <p:cNvGrpSpPr/>
              <p:nvPr/>
            </p:nvGrpSpPr>
            <p:grpSpPr>
              <a:xfrm>
                <a:off x="4226191" y="4007660"/>
                <a:ext cx="33560" cy="28770"/>
                <a:chOff x="4226191" y="4007660"/>
                <a:chExt cx="33560" cy="28770"/>
              </a:xfrm>
            </p:grpSpPr>
            <p:sp>
              <p:nvSpPr>
                <p:cNvPr id="6813" name="Google Shape;6813;p8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87"/>
              <p:cNvGrpSpPr/>
              <p:nvPr/>
            </p:nvGrpSpPr>
            <p:grpSpPr>
              <a:xfrm>
                <a:off x="3597785" y="3377045"/>
                <a:ext cx="33591" cy="28699"/>
                <a:chOff x="3597785" y="3377045"/>
                <a:chExt cx="33591" cy="28699"/>
              </a:xfrm>
            </p:grpSpPr>
            <p:sp>
              <p:nvSpPr>
                <p:cNvPr id="6816" name="Google Shape;6816;p8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87"/>
              <p:cNvGrpSpPr/>
              <p:nvPr/>
            </p:nvGrpSpPr>
            <p:grpSpPr>
              <a:xfrm>
                <a:off x="3887870" y="3669796"/>
                <a:ext cx="33591" cy="28692"/>
                <a:chOff x="3887870" y="3669796"/>
                <a:chExt cx="33591" cy="28692"/>
              </a:xfrm>
            </p:grpSpPr>
            <p:sp>
              <p:nvSpPr>
                <p:cNvPr id="6819" name="Google Shape;6819;p8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1" name="Google Shape;6821;p87"/>
              <p:cNvGrpSpPr/>
              <p:nvPr/>
            </p:nvGrpSpPr>
            <p:grpSpPr>
              <a:xfrm>
                <a:off x="3818320" y="3481625"/>
                <a:ext cx="33497" cy="28770"/>
                <a:chOff x="3818320" y="3481625"/>
                <a:chExt cx="33497" cy="28770"/>
              </a:xfrm>
            </p:grpSpPr>
            <p:sp>
              <p:nvSpPr>
                <p:cNvPr id="6822" name="Google Shape;6822;p8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87"/>
              <p:cNvGrpSpPr/>
              <p:nvPr/>
            </p:nvGrpSpPr>
            <p:grpSpPr>
              <a:xfrm>
                <a:off x="4278139" y="4120948"/>
                <a:ext cx="37492" cy="32129"/>
                <a:chOff x="4278139" y="4120948"/>
                <a:chExt cx="37492" cy="32129"/>
              </a:xfrm>
            </p:grpSpPr>
            <p:sp>
              <p:nvSpPr>
                <p:cNvPr id="6825" name="Google Shape;6825;p8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87"/>
              <p:cNvGrpSpPr/>
              <p:nvPr/>
            </p:nvGrpSpPr>
            <p:grpSpPr>
              <a:xfrm>
                <a:off x="4419898" y="3977388"/>
                <a:ext cx="33497" cy="28692"/>
                <a:chOff x="4419898" y="3977388"/>
                <a:chExt cx="33497" cy="28692"/>
              </a:xfrm>
            </p:grpSpPr>
            <p:sp>
              <p:nvSpPr>
                <p:cNvPr id="6828" name="Google Shape;6828;p8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87"/>
              <p:cNvGrpSpPr/>
              <p:nvPr/>
            </p:nvGrpSpPr>
            <p:grpSpPr>
              <a:xfrm>
                <a:off x="4158930" y="4034684"/>
                <a:ext cx="33497" cy="28762"/>
                <a:chOff x="4158930" y="4034684"/>
                <a:chExt cx="33497" cy="28762"/>
              </a:xfrm>
            </p:grpSpPr>
            <p:sp>
              <p:nvSpPr>
                <p:cNvPr id="6831" name="Google Shape;6831;p8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87"/>
              <p:cNvGrpSpPr/>
              <p:nvPr/>
            </p:nvGrpSpPr>
            <p:grpSpPr>
              <a:xfrm>
                <a:off x="4134949" y="3957049"/>
                <a:ext cx="33497" cy="28770"/>
                <a:chOff x="4134949" y="3957049"/>
                <a:chExt cx="33497" cy="28770"/>
              </a:xfrm>
            </p:grpSpPr>
            <p:sp>
              <p:nvSpPr>
                <p:cNvPr id="6834" name="Google Shape;6834;p8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6" name="Google Shape;6836;p87"/>
              <p:cNvGrpSpPr/>
              <p:nvPr/>
            </p:nvGrpSpPr>
            <p:grpSpPr>
              <a:xfrm>
                <a:off x="4193653" y="4184403"/>
                <a:ext cx="43580" cy="37264"/>
                <a:chOff x="4193653" y="4184403"/>
                <a:chExt cx="43580" cy="37264"/>
              </a:xfrm>
            </p:grpSpPr>
            <p:sp>
              <p:nvSpPr>
                <p:cNvPr id="6837" name="Google Shape;6837;p8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87"/>
              <p:cNvGrpSpPr/>
              <p:nvPr/>
            </p:nvGrpSpPr>
            <p:grpSpPr>
              <a:xfrm>
                <a:off x="4343600" y="3943844"/>
                <a:ext cx="43580" cy="37312"/>
                <a:chOff x="4343600" y="3943844"/>
                <a:chExt cx="43580" cy="37312"/>
              </a:xfrm>
            </p:grpSpPr>
            <p:sp>
              <p:nvSpPr>
                <p:cNvPr id="6840" name="Google Shape;6840;p8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87"/>
              <p:cNvGrpSpPr/>
              <p:nvPr/>
            </p:nvGrpSpPr>
            <p:grpSpPr>
              <a:xfrm>
                <a:off x="4172339" y="3381693"/>
                <a:ext cx="31499" cy="27001"/>
                <a:chOff x="4172339" y="3381693"/>
                <a:chExt cx="31499" cy="27001"/>
              </a:xfrm>
            </p:grpSpPr>
            <p:sp>
              <p:nvSpPr>
                <p:cNvPr id="6843" name="Google Shape;6843;p8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8" name="Shape 6848"/>
        <p:cNvGrpSpPr/>
        <p:nvPr/>
      </p:nvGrpSpPr>
      <p:grpSpPr>
        <a:xfrm>
          <a:off x="0" y="0"/>
          <a:ext cx="0" cy="0"/>
          <a:chOff x="0" y="0"/>
          <a:chExt cx="0" cy="0"/>
        </a:xfrm>
      </p:grpSpPr>
      <p:grpSp>
        <p:nvGrpSpPr>
          <p:cNvPr id="6849" name="Google Shape;6849;p88"/>
          <p:cNvGrpSpPr/>
          <p:nvPr/>
        </p:nvGrpSpPr>
        <p:grpSpPr>
          <a:xfrm>
            <a:off x="729274" y="969771"/>
            <a:ext cx="2507799" cy="206239"/>
            <a:chOff x="106648" y="895722"/>
            <a:chExt cx="4481413" cy="374300"/>
          </a:xfrm>
        </p:grpSpPr>
        <p:grpSp>
          <p:nvGrpSpPr>
            <p:cNvPr id="6850" name="Google Shape;6850;p88"/>
            <p:cNvGrpSpPr/>
            <p:nvPr/>
          </p:nvGrpSpPr>
          <p:grpSpPr>
            <a:xfrm>
              <a:off x="2233276" y="895722"/>
              <a:ext cx="1082667" cy="223591"/>
              <a:chOff x="4808316" y="2800065"/>
              <a:chExt cx="1999386" cy="412910"/>
            </a:xfrm>
          </p:grpSpPr>
          <p:sp>
            <p:nvSpPr>
              <p:cNvPr id="6851" name="Google Shape;6851;p8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2" name="Google Shape;6852;p88"/>
              <p:cNvGrpSpPr/>
              <p:nvPr/>
            </p:nvGrpSpPr>
            <p:grpSpPr>
              <a:xfrm>
                <a:off x="4808316" y="2800065"/>
                <a:ext cx="92400" cy="411825"/>
                <a:chOff x="845575" y="2563700"/>
                <a:chExt cx="92400" cy="411825"/>
              </a:xfrm>
            </p:grpSpPr>
            <p:cxnSp>
              <p:nvCxnSpPr>
                <p:cNvPr id="6853" name="Google Shape;6853;p8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54" name="Google Shape;6854;p8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5" name="Google Shape;6855;p88"/>
            <p:cNvGrpSpPr/>
            <p:nvPr/>
          </p:nvGrpSpPr>
          <p:grpSpPr>
            <a:xfrm>
              <a:off x="106648" y="895722"/>
              <a:ext cx="1088401" cy="223591"/>
              <a:chOff x="881025" y="2800065"/>
              <a:chExt cx="2009975" cy="412910"/>
            </a:xfrm>
          </p:grpSpPr>
          <p:sp>
            <p:nvSpPr>
              <p:cNvPr id="6856" name="Google Shape;6856;p8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7" name="Google Shape;6857;p88"/>
              <p:cNvGrpSpPr/>
              <p:nvPr/>
            </p:nvGrpSpPr>
            <p:grpSpPr>
              <a:xfrm>
                <a:off x="881025" y="2800065"/>
                <a:ext cx="92400" cy="411825"/>
                <a:chOff x="845575" y="2563700"/>
                <a:chExt cx="92400" cy="411825"/>
              </a:xfrm>
            </p:grpSpPr>
            <p:cxnSp>
              <p:nvCxnSpPr>
                <p:cNvPr id="6858" name="Google Shape;6858;p8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59" name="Google Shape;6859;p8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0" name="Google Shape;6860;p88"/>
            <p:cNvGrpSpPr/>
            <p:nvPr/>
          </p:nvGrpSpPr>
          <p:grpSpPr>
            <a:xfrm>
              <a:off x="1172346" y="1047018"/>
              <a:ext cx="1083151" cy="223003"/>
              <a:chOff x="2849073" y="3079467"/>
              <a:chExt cx="2000279" cy="411825"/>
            </a:xfrm>
          </p:grpSpPr>
          <p:sp>
            <p:nvSpPr>
              <p:cNvPr id="6861" name="Google Shape;6861;p8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2" name="Google Shape;6862;p88"/>
              <p:cNvGrpSpPr/>
              <p:nvPr/>
            </p:nvGrpSpPr>
            <p:grpSpPr>
              <a:xfrm rot="10800000">
                <a:off x="2849073" y="3079467"/>
                <a:ext cx="92400" cy="411825"/>
                <a:chOff x="2070100" y="2563700"/>
                <a:chExt cx="92400" cy="411825"/>
              </a:xfrm>
            </p:grpSpPr>
            <p:cxnSp>
              <p:nvCxnSpPr>
                <p:cNvPr id="6863" name="Google Shape;6863;p8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64" name="Google Shape;6864;p8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5" name="Google Shape;6865;p88"/>
            <p:cNvGrpSpPr/>
            <p:nvPr/>
          </p:nvGrpSpPr>
          <p:grpSpPr>
            <a:xfrm>
              <a:off x="3290132" y="1047018"/>
              <a:ext cx="1297929" cy="223003"/>
              <a:chOff x="6760035" y="3079467"/>
              <a:chExt cx="2396914" cy="411825"/>
            </a:xfrm>
          </p:grpSpPr>
          <p:sp>
            <p:nvSpPr>
              <p:cNvPr id="6866" name="Google Shape;6866;p8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7" name="Google Shape;6867;p88"/>
              <p:cNvGrpSpPr/>
              <p:nvPr/>
            </p:nvGrpSpPr>
            <p:grpSpPr>
              <a:xfrm rot="10800000">
                <a:off x="6760035" y="3079467"/>
                <a:ext cx="92400" cy="411825"/>
                <a:chOff x="2070100" y="2563700"/>
                <a:chExt cx="92400" cy="411825"/>
              </a:xfrm>
            </p:grpSpPr>
            <p:cxnSp>
              <p:nvCxnSpPr>
                <p:cNvPr id="6868" name="Google Shape;6868;p8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69" name="Google Shape;6869;p8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70" name="Google Shape;6870;p88"/>
          <p:cNvGrpSpPr/>
          <p:nvPr/>
        </p:nvGrpSpPr>
        <p:grpSpPr>
          <a:xfrm>
            <a:off x="2147036" y="3369142"/>
            <a:ext cx="1086701" cy="799429"/>
            <a:chOff x="2183288" y="3555572"/>
            <a:chExt cx="1136241" cy="835873"/>
          </a:xfrm>
        </p:grpSpPr>
        <p:sp>
          <p:nvSpPr>
            <p:cNvPr id="6871" name="Google Shape;6871;p8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2" name="Google Shape;6872;p88"/>
            <p:cNvGrpSpPr/>
            <p:nvPr/>
          </p:nvGrpSpPr>
          <p:grpSpPr>
            <a:xfrm>
              <a:off x="2205895" y="3637269"/>
              <a:ext cx="1089848" cy="724993"/>
              <a:chOff x="2205895" y="3637269"/>
              <a:chExt cx="1089848" cy="724993"/>
            </a:xfrm>
          </p:grpSpPr>
          <p:sp>
            <p:nvSpPr>
              <p:cNvPr id="6873" name="Google Shape;6873;p8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9" name="Google Shape;6879;p8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0" name="Google Shape;6880;p8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881" name="Google Shape;6881;p88"/>
            <p:cNvGrpSpPr/>
            <p:nvPr/>
          </p:nvGrpSpPr>
          <p:grpSpPr>
            <a:xfrm>
              <a:off x="3173850" y="3779426"/>
              <a:ext cx="145679" cy="70048"/>
              <a:chOff x="3173850" y="3779426"/>
              <a:chExt cx="145679" cy="70048"/>
            </a:xfrm>
          </p:grpSpPr>
          <p:cxnSp>
            <p:nvCxnSpPr>
              <p:cNvPr id="6882" name="Google Shape;6882;p8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883" name="Google Shape;6883;p8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88"/>
            <p:cNvGrpSpPr/>
            <p:nvPr/>
          </p:nvGrpSpPr>
          <p:grpSpPr>
            <a:xfrm>
              <a:off x="2183288" y="4139483"/>
              <a:ext cx="145133" cy="70048"/>
              <a:chOff x="2183288" y="4139483"/>
              <a:chExt cx="145133" cy="70048"/>
            </a:xfrm>
          </p:grpSpPr>
          <p:cxnSp>
            <p:nvCxnSpPr>
              <p:cNvPr id="6885" name="Google Shape;6885;p8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886" name="Google Shape;6886;p8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7" name="Google Shape;6887;p8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8" name="Google Shape;6888;p8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889" name="Google Shape;6889;p88"/>
            <p:cNvGrpSpPr/>
            <p:nvPr/>
          </p:nvGrpSpPr>
          <p:grpSpPr>
            <a:xfrm>
              <a:off x="2943836" y="4268886"/>
              <a:ext cx="60717" cy="122559"/>
              <a:chOff x="2943836" y="4268886"/>
              <a:chExt cx="60717" cy="122559"/>
            </a:xfrm>
          </p:grpSpPr>
          <p:sp>
            <p:nvSpPr>
              <p:cNvPr id="6890" name="Google Shape;6890;p8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1" name="Google Shape;6891;p8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892" name="Google Shape;6892;p88"/>
          <p:cNvGrpSpPr/>
          <p:nvPr/>
        </p:nvGrpSpPr>
        <p:grpSpPr>
          <a:xfrm>
            <a:off x="3409981" y="1290142"/>
            <a:ext cx="1675870" cy="758251"/>
            <a:chOff x="3530532" y="1496185"/>
            <a:chExt cx="1562000" cy="706730"/>
          </a:xfrm>
        </p:grpSpPr>
        <p:cxnSp>
          <p:nvCxnSpPr>
            <p:cNvPr id="6893" name="Google Shape;6893;p8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894" name="Google Shape;6894;p88"/>
            <p:cNvGrpSpPr/>
            <p:nvPr/>
          </p:nvGrpSpPr>
          <p:grpSpPr>
            <a:xfrm>
              <a:off x="3530532" y="1496185"/>
              <a:ext cx="323430" cy="463587"/>
              <a:chOff x="3530532" y="1496185"/>
              <a:chExt cx="323430" cy="463587"/>
            </a:xfrm>
          </p:grpSpPr>
          <p:grpSp>
            <p:nvGrpSpPr>
              <p:cNvPr id="6895" name="Google Shape;6895;p88"/>
              <p:cNvGrpSpPr/>
              <p:nvPr/>
            </p:nvGrpSpPr>
            <p:grpSpPr>
              <a:xfrm>
                <a:off x="3567462" y="1496185"/>
                <a:ext cx="286500" cy="361376"/>
                <a:chOff x="3567462" y="1496185"/>
                <a:chExt cx="286500" cy="361376"/>
              </a:xfrm>
            </p:grpSpPr>
            <p:cxnSp>
              <p:nvCxnSpPr>
                <p:cNvPr id="6896" name="Google Shape;6896;p8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897" name="Google Shape;6897;p8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8" name="Google Shape;6898;p8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88"/>
            <p:cNvGrpSpPr/>
            <p:nvPr/>
          </p:nvGrpSpPr>
          <p:grpSpPr>
            <a:xfrm>
              <a:off x="3891569" y="1779209"/>
              <a:ext cx="323945" cy="423706"/>
              <a:chOff x="3891569" y="1779209"/>
              <a:chExt cx="323945" cy="423706"/>
            </a:xfrm>
          </p:grpSpPr>
          <p:grpSp>
            <p:nvGrpSpPr>
              <p:cNvPr id="6900" name="Google Shape;6900;p88"/>
              <p:cNvGrpSpPr/>
              <p:nvPr/>
            </p:nvGrpSpPr>
            <p:grpSpPr>
              <a:xfrm>
                <a:off x="3929014" y="1881638"/>
                <a:ext cx="286500" cy="321278"/>
                <a:chOff x="3929014" y="1881638"/>
                <a:chExt cx="286500" cy="321278"/>
              </a:xfrm>
            </p:grpSpPr>
            <p:cxnSp>
              <p:nvCxnSpPr>
                <p:cNvPr id="6901" name="Google Shape;6901;p8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902" name="Google Shape;6902;p8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3" name="Google Shape;6903;p8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88"/>
            <p:cNvGrpSpPr/>
            <p:nvPr/>
          </p:nvGrpSpPr>
          <p:grpSpPr>
            <a:xfrm>
              <a:off x="4252606" y="1496185"/>
              <a:ext cx="324721" cy="463587"/>
              <a:chOff x="4252606" y="1496185"/>
              <a:chExt cx="324721" cy="463587"/>
            </a:xfrm>
          </p:grpSpPr>
          <p:grpSp>
            <p:nvGrpSpPr>
              <p:cNvPr id="6905" name="Google Shape;6905;p88"/>
              <p:cNvGrpSpPr/>
              <p:nvPr/>
            </p:nvGrpSpPr>
            <p:grpSpPr>
              <a:xfrm>
                <a:off x="4290828" y="1496185"/>
                <a:ext cx="286500" cy="361376"/>
                <a:chOff x="4290828" y="1496185"/>
                <a:chExt cx="286500" cy="361376"/>
              </a:xfrm>
            </p:grpSpPr>
            <p:cxnSp>
              <p:nvCxnSpPr>
                <p:cNvPr id="6906" name="Google Shape;6906;p8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07" name="Google Shape;6907;p8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8" name="Google Shape;6908;p8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88"/>
            <p:cNvGrpSpPr/>
            <p:nvPr/>
          </p:nvGrpSpPr>
          <p:grpSpPr>
            <a:xfrm>
              <a:off x="4613643" y="1763716"/>
              <a:ext cx="325308" cy="439200"/>
              <a:chOff x="4613643" y="1763716"/>
              <a:chExt cx="325308" cy="439200"/>
            </a:xfrm>
          </p:grpSpPr>
          <p:grpSp>
            <p:nvGrpSpPr>
              <p:cNvPr id="6910" name="Google Shape;6910;p88"/>
              <p:cNvGrpSpPr/>
              <p:nvPr/>
            </p:nvGrpSpPr>
            <p:grpSpPr>
              <a:xfrm>
                <a:off x="4652451" y="1879538"/>
                <a:ext cx="286500" cy="323378"/>
                <a:chOff x="4652451" y="1879538"/>
                <a:chExt cx="286500" cy="323378"/>
              </a:xfrm>
            </p:grpSpPr>
            <p:cxnSp>
              <p:nvCxnSpPr>
                <p:cNvPr id="6911" name="Google Shape;6911;p8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912" name="Google Shape;6912;p8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3" name="Google Shape;6913;p8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4" name="Google Shape;6914;p88"/>
          <p:cNvGrpSpPr/>
          <p:nvPr/>
        </p:nvGrpSpPr>
        <p:grpSpPr>
          <a:xfrm>
            <a:off x="3421841" y="2143768"/>
            <a:ext cx="1652173" cy="391517"/>
            <a:chOff x="3512551" y="2358270"/>
            <a:chExt cx="1597383" cy="378533"/>
          </a:xfrm>
        </p:grpSpPr>
        <p:cxnSp>
          <p:nvCxnSpPr>
            <p:cNvPr id="6915" name="Google Shape;6915;p88"/>
            <p:cNvCxnSpPr>
              <a:stCxn id="6916" idx="6"/>
              <a:endCxn id="691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918" name="Google Shape;6918;p88"/>
            <p:cNvGrpSpPr/>
            <p:nvPr/>
          </p:nvGrpSpPr>
          <p:grpSpPr>
            <a:xfrm>
              <a:off x="3512551" y="2358270"/>
              <a:ext cx="225647" cy="307714"/>
              <a:chOff x="2182679" y="2004714"/>
              <a:chExt cx="792300" cy="1080458"/>
            </a:xfrm>
          </p:grpSpPr>
          <p:cxnSp>
            <p:nvCxnSpPr>
              <p:cNvPr id="6919" name="Google Shape;6919;p88"/>
              <p:cNvCxnSpPr>
                <a:stCxn id="692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16" name="Google Shape;6916;p8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88"/>
            <p:cNvGrpSpPr/>
            <p:nvPr/>
          </p:nvGrpSpPr>
          <p:grpSpPr>
            <a:xfrm>
              <a:off x="3969644" y="2440153"/>
              <a:ext cx="225853" cy="296651"/>
              <a:chOff x="3775710" y="1729289"/>
              <a:chExt cx="136500" cy="179289"/>
            </a:xfrm>
          </p:grpSpPr>
          <p:cxnSp>
            <p:nvCxnSpPr>
              <p:cNvPr id="6922" name="Google Shape;6922;p8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923" name="Google Shape;6923;p8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88"/>
            <p:cNvGrpSpPr/>
            <p:nvPr/>
          </p:nvGrpSpPr>
          <p:grpSpPr>
            <a:xfrm>
              <a:off x="4427051" y="2358270"/>
              <a:ext cx="225647" cy="307714"/>
              <a:chOff x="5393704" y="2004714"/>
              <a:chExt cx="792300" cy="1080458"/>
            </a:xfrm>
          </p:grpSpPr>
          <p:cxnSp>
            <p:nvCxnSpPr>
              <p:cNvPr id="6926" name="Google Shape;6926;p88"/>
              <p:cNvCxnSpPr>
                <a:stCxn id="692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28" name="Google Shape;6928;p8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88"/>
            <p:cNvGrpSpPr/>
            <p:nvPr/>
          </p:nvGrpSpPr>
          <p:grpSpPr>
            <a:xfrm>
              <a:off x="4884287" y="2440252"/>
              <a:ext cx="225647" cy="296532"/>
              <a:chOff x="6999166" y="2292572"/>
              <a:chExt cx="792300" cy="1041192"/>
            </a:xfrm>
          </p:grpSpPr>
          <p:cxnSp>
            <p:nvCxnSpPr>
              <p:cNvPr id="6930" name="Google Shape;6930;p8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917" name="Google Shape;6917;p8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2" name="Google Shape;6932;p88"/>
          <p:cNvGrpSpPr/>
          <p:nvPr/>
        </p:nvGrpSpPr>
        <p:grpSpPr>
          <a:xfrm>
            <a:off x="6842649" y="979967"/>
            <a:ext cx="1581844" cy="732818"/>
            <a:chOff x="634175" y="2986275"/>
            <a:chExt cx="3147949" cy="1458344"/>
          </a:xfrm>
        </p:grpSpPr>
        <p:cxnSp>
          <p:nvCxnSpPr>
            <p:cNvPr id="6933" name="Google Shape;6933;p88"/>
            <p:cNvCxnSpPr>
              <a:stCxn id="6934" idx="4"/>
              <a:endCxn id="693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936" name="Google Shape;6936;p88"/>
            <p:cNvCxnSpPr>
              <a:stCxn id="6935" idx="0"/>
              <a:endCxn id="693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38" name="Google Shape;6938;p88"/>
            <p:cNvCxnSpPr>
              <a:stCxn id="6937" idx="4"/>
              <a:endCxn id="693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40" name="Google Shape;6940;p88"/>
            <p:cNvCxnSpPr>
              <a:stCxn id="6939" idx="0"/>
              <a:endCxn id="694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941" name="Google Shape;6941;p8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37" name="Google Shape;6937;p8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34" name="Google Shape;6934;p8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39" name="Google Shape;6939;p8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35" name="Google Shape;6935;p8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942" name="Google Shape;6942;p88"/>
          <p:cNvGrpSpPr/>
          <p:nvPr/>
        </p:nvGrpSpPr>
        <p:grpSpPr>
          <a:xfrm>
            <a:off x="3410364" y="2674277"/>
            <a:ext cx="1675128" cy="313674"/>
            <a:chOff x="998425" y="1182125"/>
            <a:chExt cx="1065400" cy="199500"/>
          </a:xfrm>
        </p:grpSpPr>
        <p:sp>
          <p:nvSpPr>
            <p:cNvPr id="6943" name="Google Shape;6943;p8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88"/>
          <p:cNvGrpSpPr/>
          <p:nvPr/>
        </p:nvGrpSpPr>
        <p:grpSpPr>
          <a:xfrm>
            <a:off x="3410363" y="3630244"/>
            <a:ext cx="1675129" cy="525345"/>
            <a:chOff x="5194708" y="3484366"/>
            <a:chExt cx="3148148" cy="987304"/>
          </a:xfrm>
        </p:grpSpPr>
        <p:grpSp>
          <p:nvGrpSpPr>
            <p:cNvPr id="6949" name="Google Shape;6949;p88"/>
            <p:cNvGrpSpPr/>
            <p:nvPr/>
          </p:nvGrpSpPr>
          <p:grpSpPr>
            <a:xfrm>
              <a:off x="7531521" y="3484366"/>
              <a:ext cx="811335" cy="987304"/>
              <a:chOff x="3379425" y="1617275"/>
              <a:chExt cx="1090650" cy="1327200"/>
            </a:xfrm>
          </p:grpSpPr>
          <p:sp>
            <p:nvSpPr>
              <p:cNvPr id="6950" name="Google Shape;6950;p8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88"/>
            <p:cNvGrpSpPr/>
            <p:nvPr/>
          </p:nvGrpSpPr>
          <p:grpSpPr>
            <a:xfrm>
              <a:off x="6752546" y="3484366"/>
              <a:ext cx="811428" cy="987304"/>
              <a:chOff x="2332275" y="1617275"/>
              <a:chExt cx="1090775" cy="1327200"/>
            </a:xfrm>
          </p:grpSpPr>
          <p:sp>
            <p:nvSpPr>
              <p:cNvPr id="6954" name="Google Shape;6954;p8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88"/>
            <p:cNvGrpSpPr/>
            <p:nvPr/>
          </p:nvGrpSpPr>
          <p:grpSpPr>
            <a:xfrm>
              <a:off x="5973664" y="3484366"/>
              <a:ext cx="811335" cy="987304"/>
              <a:chOff x="1285250" y="1617275"/>
              <a:chExt cx="1090650" cy="1327200"/>
            </a:xfrm>
          </p:grpSpPr>
          <p:sp>
            <p:nvSpPr>
              <p:cNvPr id="6958" name="Google Shape;6958;p8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88"/>
            <p:cNvGrpSpPr/>
            <p:nvPr/>
          </p:nvGrpSpPr>
          <p:grpSpPr>
            <a:xfrm>
              <a:off x="5194708" y="3484366"/>
              <a:ext cx="811409" cy="987304"/>
              <a:chOff x="238125" y="1617275"/>
              <a:chExt cx="1090750" cy="1327200"/>
            </a:xfrm>
          </p:grpSpPr>
          <p:sp>
            <p:nvSpPr>
              <p:cNvPr id="6962" name="Google Shape;6962;p8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65" name="Google Shape;6965;p88"/>
          <p:cNvGrpSpPr/>
          <p:nvPr/>
        </p:nvGrpSpPr>
        <p:grpSpPr>
          <a:xfrm>
            <a:off x="6844048" y="2276133"/>
            <a:ext cx="1579046" cy="522230"/>
            <a:chOff x="6853641" y="2534077"/>
            <a:chExt cx="1515545" cy="501229"/>
          </a:xfrm>
        </p:grpSpPr>
        <p:grpSp>
          <p:nvGrpSpPr>
            <p:cNvPr id="6966" name="Google Shape;6966;p88"/>
            <p:cNvGrpSpPr/>
            <p:nvPr/>
          </p:nvGrpSpPr>
          <p:grpSpPr>
            <a:xfrm>
              <a:off x="6853641" y="2618923"/>
              <a:ext cx="1515545" cy="324556"/>
              <a:chOff x="6853641" y="2618923"/>
              <a:chExt cx="1515545" cy="324556"/>
            </a:xfrm>
          </p:grpSpPr>
          <p:sp>
            <p:nvSpPr>
              <p:cNvPr id="6967" name="Google Shape;6967;p8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2" name="Google Shape;6972;p8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88"/>
          <p:cNvGrpSpPr/>
          <p:nvPr/>
        </p:nvGrpSpPr>
        <p:grpSpPr>
          <a:xfrm>
            <a:off x="3438940" y="3151173"/>
            <a:ext cx="1617976" cy="346616"/>
            <a:chOff x="1808063" y="4294338"/>
            <a:chExt cx="3370782" cy="721817"/>
          </a:xfrm>
        </p:grpSpPr>
        <p:sp>
          <p:nvSpPr>
            <p:cNvPr id="6978" name="Google Shape;6978;p8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88"/>
          <p:cNvGrpSpPr/>
          <p:nvPr/>
        </p:nvGrpSpPr>
        <p:grpSpPr>
          <a:xfrm>
            <a:off x="5264936" y="3817923"/>
            <a:ext cx="1417067" cy="350605"/>
            <a:chOff x="4234950" y="2101012"/>
            <a:chExt cx="4219974" cy="1044090"/>
          </a:xfrm>
        </p:grpSpPr>
        <p:sp>
          <p:nvSpPr>
            <p:cNvPr id="6989" name="Google Shape;6989;p8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88"/>
          <p:cNvGrpSpPr/>
          <p:nvPr/>
        </p:nvGrpSpPr>
        <p:grpSpPr>
          <a:xfrm>
            <a:off x="6840408" y="1808681"/>
            <a:ext cx="1586327" cy="371557"/>
            <a:chOff x="1247650" y="2075423"/>
            <a:chExt cx="6648477" cy="1557238"/>
          </a:xfrm>
        </p:grpSpPr>
        <p:sp>
          <p:nvSpPr>
            <p:cNvPr id="7006" name="Google Shape;7006;p8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88"/>
          <p:cNvGrpSpPr/>
          <p:nvPr/>
        </p:nvGrpSpPr>
        <p:grpSpPr>
          <a:xfrm>
            <a:off x="5271678" y="961870"/>
            <a:ext cx="1415601" cy="1648533"/>
            <a:chOff x="1839112" y="2209163"/>
            <a:chExt cx="1918159" cy="2233784"/>
          </a:xfrm>
        </p:grpSpPr>
        <p:sp>
          <p:nvSpPr>
            <p:cNvPr id="7013" name="Google Shape;7013;p8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16" name="Google Shape;7016;p88"/>
            <p:cNvCxnSpPr>
              <a:stCxn id="7013" idx="6"/>
              <a:endCxn id="701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17" name="Google Shape;7017;p88"/>
            <p:cNvCxnSpPr>
              <a:stCxn id="7014" idx="4"/>
              <a:endCxn id="701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019" name="Google Shape;7019;p88"/>
            <p:cNvCxnSpPr>
              <a:stCxn id="7018" idx="6"/>
              <a:endCxn id="701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20" name="Google Shape;7020;p88"/>
            <p:cNvCxnSpPr>
              <a:stCxn id="7015" idx="4"/>
              <a:endCxn id="702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018" name="Google Shape;7018;p8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23" name="Google Shape;7023;p88"/>
            <p:cNvCxnSpPr>
              <a:endCxn id="702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024" name="Google Shape;7024;p88"/>
          <p:cNvGrpSpPr/>
          <p:nvPr/>
        </p:nvGrpSpPr>
        <p:grpSpPr>
          <a:xfrm>
            <a:off x="3428944" y="979954"/>
            <a:ext cx="1637968" cy="154942"/>
            <a:chOff x="238125" y="2506075"/>
            <a:chExt cx="7115411" cy="673075"/>
          </a:xfrm>
        </p:grpSpPr>
        <p:sp>
          <p:nvSpPr>
            <p:cNvPr id="7025" name="Google Shape;7025;p8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88"/>
          <p:cNvGrpSpPr/>
          <p:nvPr/>
        </p:nvGrpSpPr>
        <p:grpSpPr>
          <a:xfrm>
            <a:off x="1969680" y="1294672"/>
            <a:ext cx="1262932" cy="785408"/>
            <a:chOff x="548861" y="389676"/>
            <a:chExt cx="3843371" cy="2390163"/>
          </a:xfrm>
        </p:grpSpPr>
        <p:cxnSp>
          <p:nvCxnSpPr>
            <p:cNvPr id="7031" name="Google Shape;7031;p8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32" name="Google Shape;7032;p8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33" name="Google Shape;7033;p8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34" name="Google Shape;7034;p8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035" name="Google Shape;7035;p8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036" name="Google Shape;7036;p8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7" name="Google Shape;7037;p8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038" name="Google Shape;7038;p8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88"/>
          <p:cNvGrpSpPr/>
          <p:nvPr/>
        </p:nvGrpSpPr>
        <p:grpSpPr>
          <a:xfrm>
            <a:off x="757812" y="2401550"/>
            <a:ext cx="1412054" cy="633562"/>
            <a:chOff x="1187400" y="2529299"/>
            <a:chExt cx="6769193" cy="2241903"/>
          </a:xfrm>
        </p:grpSpPr>
        <p:sp>
          <p:nvSpPr>
            <p:cNvPr id="7045" name="Google Shape;7045;p8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046" name="Google Shape;7046;p8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47" name="Google Shape;7047;p8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48" name="Google Shape;7048;p8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49" name="Google Shape;7049;p8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50" name="Google Shape;7050;p8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51" name="Google Shape;7051;p8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052" name="Google Shape;7052;p88"/>
            <p:cNvCxnSpPr>
              <a:stCxn id="7045" idx="2"/>
              <a:endCxn id="704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53" name="Google Shape;7053;p88"/>
            <p:cNvCxnSpPr>
              <a:stCxn id="7047" idx="0"/>
              <a:endCxn id="704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54" name="Google Shape;7054;p88"/>
            <p:cNvCxnSpPr>
              <a:stCxn id="7047" idx="2"/>
              <a:endCxn id="704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55" name="Google Shape;7055;p88"/>
            <p:cNvCxnSpPr>
              <a:stCxn id="7048" idx="0"/>
              <a:endCxn id="704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56" name="Google Shape;7056;p88"/>
            <p:cNvCxnSpPr>
              <a:stCxn id="7046" idx="2"/>
              <a:endCxn id="705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57" name="Google Shape;7057;p88"/>
            <p:cNvCxnSpPr>
              <a:stCxn id="7050" idx="0"/>
              <a:endCxn id="704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058" name="Google Shape;7058;p88"/>
          <p:cNvGrpSpPr/>
          <p:nvPr/>
        </p:nvGrpSpPr>
        <p:grpSpPr>
          <a:xfrm>
            <a:off x="6844058" y="2894258"/>
            <a:ext cx="1579035" cy="540873"/>
            <a:chOff x="6895650" y="3126697"/>
            <a:chExt cx="1436662" cy="492105"/>
          </a:xfrm>
        </p:grpSpPr>
        <p:sp>
          <p:nvSpPr>
            <p:cNvPr id="7059" name="Google Shape;7059;p8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4" name="Google Shape;7064;p88"/>
            <p:cNvGrpSpPr/>
            <p:nvPr/>
          </p:nvGrpSpPr>
          <p:grpSpPr>
            <a:xfrm>
              <a:off x="6995957" y="3335810"/>
              <a:ext cx="1230393" cy="71754"/>
              <a:chOff x="6995957" y="3287964"/>
              <a:chExt cx="1230393" cy="71754"/>
            </a:xfrm>
          </p:grpSpPr>
          <p:sp>
            <p:nvSpPr>
              <p:cNvPr id="7065" name="Google Shape;7065;p8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70" name="Google Shape;7070;p88"/>
          <p:cNvGrpSpPr/>
          <p:nvPr/>
        </p:nvGrpSpPr>
        <p:grpSpPr>
          <a:xfrm>
            <a:off x="6842640" y="3531021"/>
            <a:ext cx="1581862" cy="650625"/>
            <a:chOff x="6777990" y="3710194"/>
            <a:chExt cx="1646915" cy="677382"/>
          </a:xfrm>
        </p:grpSpPr>
        <p:grpSp>
          <p:nvGrpSpPr>
            <p:cNvPr id="7071" name="Google Shape;7071;p88"/>
            <p:cNvGrpSpPr/>
            <p:nvPr/>
          </p:nvGrpSpPr>
          <p:grpSpPr>
            <a:xfrm>
              <a:off x="6777990" y="3874492"/>
              <a:ext cx="411129" cy="513083"/>
              <a:chOff x="6777990" y="3874492"/>
              <a:chExt cx="411129" cy="513083"/>
            </a:xfrm>
          </p:grpSpPr>
          <p:cxnSp>
            <p:nvCxnSpPr>
              <p:cNvPr id="7072" name="Google Shape;7072;p8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73" name="Google Shape;7073;p8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88"/>
            <p:cNvGrpSpPr/>
            <p:nvPr/>
          </p:nvGrpSpPr>
          <p:grpSpPr>
            <a:xfrm>
              <a:off x="7188425" y="3710194"/>
              <a:ext cx="411123" cy="520535"/>
              <a:chOff x="7188425" y="3710194"/>
              <a:chExt cx="411123" cy="520535"/>
            </a:xfrm>
          </p:grpSpPr>
          <p:cxnSp>
            <p:nvCxnSpPr>
              <p:cNvPr id="7075" name="Google Shape;7075;p8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76" name="Google Shape;7076;p8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88"/>
            <p:cNvGrpSpPr/>
            <p:nvPr/>
          </p:nvGrpSpPr>
          <p:grpSpPr>
            <a:xfrm>
              <a:off x="7603341" y="3874492"/>
              <a:ext cx="411474" cy="513083"/>
              <a:chOff x="7603341" y="3874492"/>
              <a:chExt cx="411474" cy="513083"/>
            </a:xfrm>
          </p:grpSpPr>
          <p:cxnSp>
            <p:nvCxnSpPr>
              <p:cNvPr id="7078" name="Google Shape;7078;p8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79" name="Google Shape;7079;p8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0" name="Google Shape;7080;p88"/>
            <p:cNvGrpSpPr/>
            <p:nvPr/>
          </p:nvGrpSpPr>
          <p:grpSpPr>
            <a:xfrm>
              <a:off x="8013776" y="3722847"/>
              <a:ext cx="411129" cy="507881"/>
              <a:chOff x="8013776" y="3722847"/>
              <a:chExt cx="411129" cy="507881"/>
            </a:xfrm>
          </p:grpSpPr>
          <p:cxnSp>
            <p:nvCxnSpPr>
              <p:cNvPr id="7081" name="Google Shape;7081;p8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082" name="Google Shape;7082;p8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3" name="Google Shape;7083;p88"/>
          <p:cNvGrpSpPr/>
          <p:nvPr/>
        </p:nvGrpSpPr>
        <p:grpSpPr>
          <a:xfrm>
            <a:off x="5262155" y="2703861"/>
            <a:ext cx="1421889" cy="1020603"/>
            <a:chOff x="5190863" y="2824811"/>
            <a:chExt cx="1544860" cy="1108869"/>
          </a:xfrm>
        </p:grpSpPr>
        <p:grpSp>
          <p:nvGrpSpPr>
            <p:cNvPr id="7084" name="Google Shape;7084;p88"/>
            <p:cNvGrpSpPr/>
            <p:nvPr/>
          </p:nvGrpSpPr>
          <p:grpSpPr>
            <a:xfrm>
              <a:off x="5938695" y="3176919"/>
              <a:ext cx="685761" cy="404739"/>
              <a:chOff x="5938695" y="3176919"/>
              <a:chExt cx="685761" cy="404739"/>
            </a:xfrm>
          </p:grpSpPr>
          <p:grpSp>
            <p:nvGrpSpPr>
              <p:cNvPr id="7085" name="Google Shape;7085;p88"/>
              <p:cNvGrpSpPr/>
              <p:nvPr/>
            </p:nvGrpSpPr>
            <p:grpSpPr>
              <a:xfrm>
                <a:off x="5938695" y="3176919"/>
                <a:ext cx="685761" cy="404739"/>
                <a:chOff x="5938695" y="3176919"/>
                <a:chExt cx="685761" cy="404739"/>
              </a:xfrm>
            </p:grpSpPr>
            <p:sp>
              <p:nvSpPr>
                <p:cNvPr id="7086" name="Google Shape;7086;p8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8" name="Google Shape;7088;p8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9" name="Google Shape;7089;p88"/>
            <p:cNvGrpSpPr/>
            <p:nvPr/>
          </p:nvGrpSpPr>
          <p:grpSpPr>
            <a:xfrm>
              <a:off x="5305233" y="3176835"/>
              <a:ext cx="685971" cy="404655"/>
              <a:chOff x="5305233" y="3176835"/>
              <a:chExt cx="685971" cy="404655"/>
            </a:xfrm>
          </p:grpSpPr>
          <p:grpSp>
            <p:nvGrpSpPr>
              <p:cNvPr id="7090" name="Google Shape;7090;p88"/>
              <p:cNvGrpSpPr/>
              <p:nvPr/>
            </p:nvGrpSpPr>
            <p:grpSpPr>
              <a:xfrm>
                <a:off x="5305233" y="3176835"/>
                <a:ext cx="685971" cy="404655"/>
                <a:chOff x="5305233" y="3176835"/>
                <a:chExt cx="685971" cy="404655"/>
              </a:xfrm>
            </p:grpSpPr>
            <p:sp>
              <p:nvSpPr>
                <p:cNvPr id="7091" name="Google Shape;7091;p8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3" name="Google Shape;7093;p8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4" name="Google Shape;7094;p8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88"/>
            <p:cNvGrpSpPr/>
            <p:nvPr/>
          </p:nvGrpSpPr>
          <p:grpSpPr>
            <a:xfrm>
              <a:off x="5657361" y="2824811"/>
              <a:ext cx="1078361" cy="404655"/>
              <a:chOff x="5657361" y="2824811"/>
              <a:chExt cx="1078361" cy="404655"/>
            </a:xfrm>
          </p:grpSpPr>
          <p:grpSp>
            <p:nvGrpSpPr>
              <p:cNvPr id="7096" name="Google Shape;7096;p88"/>
              <p:cNvGrpSpPr/>
              <p:nvPr/>
            </p:nvGrpSpPr>
            <p:grpSpPr>
              <a:xfrm>
                <a:off x="5657361" y="2824811"/>
                <a:ext cx="1078361" cy="404655"/>
                <a:chOff x="5657361" y="2824811"/>
                <a:chExt cx="1078361" cy="404655"/>
              </a:xfrm>
            </p:grpSpPr>
            <p:grpSp>
              <p:nvGrpSpPr>
                <p:cNvPr id="7097" name="Google Shape;7097;p88"/>
                <p:cNvGrpSpPr/>
                <p:nvPr/>
              </p:nvGrpSpPr>
              <p:grpSpPr>
                <a:xfrm>
                  <a:off x="5938485" y="2824811"/>
                  <a:ext cx="797237" cy="404655"/>
                  <a:chOff x="5938485" y="2824811"/>
                  <a:chExt cx="797237" cy="404655"/>
                </a:xfrm>
              </p:grpSpPr>
              <p:sp>
                <p:nvSpPr>
                  <p:cNvPr id="7098" name="Google Shape;7098;p8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0" name="Google Shape;7100;p8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1" name="Google Shape;7101;p8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88"/>
            <p:cNvGrpSpPr/>
            <p:nvPr/>
          </p:nvGrpSpPr>
          <p:grpSpPr>
            <a:xfrm>
              <a:off x="5190863" y="3528942"/>
              <a:ext cx="1078026" cy="404739"/>
              <a:chOff x="5190863" y="3528942"/>
              <a:chExt cx="1078026" cy="404739"/>
            </a:xfrm>
          </p:grpSpPr>
          <p:sp>
            <p:nvSpPr>
              <p:cNvPr id="7103" name="Google Shape;7103;p8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4" name="Google Shape;7104;p88"/>
              <p:cNvGrpSpPr/>
              <p:nvPr/>
            </p:nvGrpSpPr>
            <p:grpSpPr>
              <a:xfrm>
                <a:off x="5190863" y="3528942"/>
                <a:ext cx="1078026" cy="404739"/>
                <a:chOff x="5190863" y="3528942"/>
                <a:chExt cx="1078026" cy="404739"/>
              </a:xfrm>
            </p:grpSpPr>
            <p:sp>
              <p:nvSpPr>
                <p:cNvPr id="7105" name="Google Shape;7105;p8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07" name="Google Shape;7107;p88"/>
          <p:cNvGrpSpPr/>
          <p:nvPr/>
        </p:nvGrpSpPr>
        <p:grpSpPr>
          <a:xfrm>
            <a:off x="728162" y="1268329"/>
            <a:ext cx="1086719" cy="879487"/>
            <a:chOff x="803162" y="1474292"/>
            <a:chExt cx="1086719" cy="879487"/>
          </a:xfrm>
        </p:grpSpPr>
        <p:grpSp>
          <p:nvGrpSpPr>
            <p:cNvPr id="7108" name="Google Shape;7108;p88"/>
            <p:cNvGrpSpPr/>
            <p:nvPr/>
          </p:nvGrpSpPr>
          <p:grpSpPr>
            <a:xfrm>
              <a:off x="803162" y="1625948"/>
              <a:ext cx="445856" cy="576579"/>
              <a:chOff x="803162" y="1625948"/>
              <a:chExt cx="445856" cy="576579"/>
            </a:xfrm>
          </p:grpSpPr>
          <p:sp>
            <p:nvSpPr>
              <p:cNvPr id="7109" name="Google Shape;7109;p8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0" name="Google Shape;7110;p88"/>
              <p:cNvGrpSpPr/>
              <p:nvPr/>
            </p:nvGrpSpPr>
            <p:grpSpPr>
              <a:xfrm>
                <a:off x="1056023" y="1625948"/>
                <a:ext cx="192995" cy="576579"/>
                <a:chOff x="1056023" y="1625948"/>
                <a:chExt cx="192995" cy="576579"/>
              </a:xfrm>
            </p:grpSpPr>
            <p:sp>
              <p:nvSpPr>
                <p:cNvPr id="7111" name="Google Shape;7111;p8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6" name="Google Shape;7116;p88"/>
            <p:cNvGrpSpPr/>
            <p:nvPr/>
          </p:nvGrpSpPr>
          <p:grpSpPr>
            <a:xfrm>
              <a:off x="1371406" y="1474292"/>
              <a:ext cx="518475" cy="879487"/>
              <a:chOff x="1398231" y="1474292"/>
              <a:chExt cx="518475" cy="879487"/>
            </a:xfrm>
          </p:grpSpPr>
          <p:grpSp>
            <p:nvGrpSpPr>
              <p:cNvPr id="7117" name="Google Shape;7117;p88"/>
              <p:cNvGrpSpPr/>
              <p:nvPr/>
            </p:nvGrpSpPr>
            <p:grpSpPr>
              <a:xfrm>
                <a:off x="1398231" y="1474292"/>
                <a:ext cx="518475" cy="341643"/>
                <a:chOff x="1398231" y="1474292"/>
                <a:chExt cx="518475" cy="341643"/>
              </a:xfrm>
            </p:grpSpPr>
            <p:sp>
              <p:nvSpPr>
                <p:cNvPr id="7118" name="Google Shape;7118;p8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9" name="Google Shape;7119;p88"/>
                <p:cNvGrpSpPr/>
                <p:nvPr/>
              </p:nvGrpSpPr>
              <p:grpSpPr>
                <a:xfrm>
                  <a:off x="1616453" y="1474292"/>
                  <a:ext cx="300253" cy="341643"/>
                  <a:chOff x="1616453" y="1475379"/>
                  <a:chExt cx="300253" cy="341643"/>
                </a:xfrm>
              </p:grpSpPr>
              <p:sp>
                <p:nvSpPr>
                  <p:cNvPr id="7120" name="Google Shape;7120;p8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7" name="Google Shape;7127;p88"/>
                  <p:cNvGrpSpPr/>
                  <p:nvPr/>
                </p:nvGrpSpPr>
                <p:grpSpPr>
                  <a:xfrm>
                    <a:off x="1839639" y="1475379"/>
                    <a:ext cx="77067" cy="341643"/>
                    <a:chOff x="1839639" y="1475379"/>
                    <a:chExt cx="77067" cy="341643"/>
                  </a:xfrm>
                </p:grpSpPr>
                <p:sp>
                  <p:nvSpPr>
                    <p:cNvPr id="7128" name="Google Shape;7128;p8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30" name="Google Shape;7130;p88"/>
              <p:cNvGrpSpPr/>
              <p:nvPr/>
            </p:nvGrpSpPr>
            <p:grpSpPr>
              <a:xfrm>
                <a:off x="1398451" y="2012951"/>
                <a:ext cx="518255" cy="340828"/>
                <a:chOff x="1398451" y="2012951"/>
                <a:chExt cx="518255" cy="340828"/>
              </a:xfrm>
            </p:grpSpPr>
            <p:sp>
              <p:nvSpPr>
                <p:cNvPr id="7131" name="Google Shape;7131;p8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2" name="Google Shape;7132;p88"/>
                <p:cNvGrpSpPr/>
                <p:nvPr/>
              </p:nvGrpSpPr>
              <p:grpSpPr>
                <a:xfrm>
                  <a:off x="1616453" y="2012951"/>
                  <a:ext cx="300253" cy="340828"/>
                  <a:chOff x="1616453" y="2013538"/>
                  <a:chExt cx="300253" cy="340828"/>
                </a:xfrm>
              </p:grpSpPr>
              <p:sp>
                <p:nvSpPr>
                  <p:cNvPr id="7133" name="Google Shape;7133;p8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0" name="Google Shape;7140;p88"/>
                  <p:cNvGrpSpPr/>
                  <p:nvPr/>
                </p:nvGrpSpPr>
                <p:grpSpPr>
                  <a:xfrm>
                    <a:off x="1839639" y="2013538"/>
                    <a:ext cx="77067" cy="340828"/>
                    <a:chOff x="1839639" y="2013538"/>
                    <a:chExt cx="77067" cy="340828"/>
                  </a:xfrm>
                </p:grpSpPr>
                <p:sp>
                  <p:nvSpPr>
                    <p:cNvPr id="7141" name="Google Shape;7141;p8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143" name="Google Shape;7143;p88"/>
          <p:cNvGrpSpPr/>
          <p:nvPr/>
        </p:nvGrpSpPr>
        <p:grpSpPr>
          <a:xfrm>
            <a:off x="724986" y="3399516"/>
            <a:ext cx="1368681" cy="682918"/>
            <a:chOff x="724986" y="3605478"/>
            <a:chExt cx="1368681" cy="682918"/>
          </a:xfrm>
        </p:grpSpPr>
        <p:grpSp>
          <p:nvGrpSpPr>
            <p:cNvPr id="7144" name="Google Shape;7144;p88"/>
            <p:cNvGrpSpPr/>
            <p:nvPr/>
          </p:nvGrpSpPr>
          <p:grpSpPr>
            <a:xfrm>
              <a:off x="1289102" y="3823629"/>
              <a:ext cx="240442" cy="250435"/>
              <a:chOff x="-165066" y="3843615"/>
              <a:chExt cx="221259" cy="230455"/>
            </a:xfrm>
          </p:grpSpPr>
          <p:sp>
            <p:nvSpPr>
              <p:cNvPr id="7145" name="Google Shape;7145;p8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88"/>
            <p:cNvGrpSpPr/>
            <p:nvPr/>
          </p:nvGrpSpPr>
          <p:grpSpPr>
            <a:xfrm>
              <a:off x="724986" y="3605478"/>
              <a:ext cx="1368681" cy="682918"/>
              <a:chOff x="724986" y="3605478"/>
              <a:chExt cx="1368681" cy="682918"/>
            </a:xfrm>
          </p:grpSpPr>
          <p:grpSp>
            <p:nvGrpSpPr>
              <p:cNvPr id="7166" name="Google Shape;7166;p88"/>
              <p:cNvGrpSpPr/>
              <p:nvPr/>
            </p:nvGrpSpPr>
            <p:grpSpPr>
              <a:xfrm>
                <a:off x="1498221" y="4047614"/>
                <a:ext cx="529172" cy="240783"/>
                <a:chOff x="1498221" y="4047614"/>
                <a:chExt cx="529172" cy="240783"/>
              </a:xfrm>
            </p:grpSpPr>
            <p:grpSp>
              <p:nvGrpSpPr>
                <p:cNvPr id="7167" name="Google Shape;7167;p88"/>
                <p:cNvGrpSpPr/>
                <p:nvPr/>
              </p:nvGrpSpPr>
              <p:grpSpPr>
                <a:xfrm>
                  <a:off x="1826655" y="4224370"/>
                  <a:ext cx="200738" cy="25631"/>
                  <a:chOff x="1826655" y="4224370"/>
                  <a:chExt cx="200738" cy="25631"/>
                </a:xfrm>
              </p:grpSpPr>
              <p:sp>
                <p:nvSpPr>
                  <p:cNvPr id="7168" name="Google Shape;7168;p8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88"/>
                <p:cNvGrpSpPr/>
                <p:nvPr/>
              </p:nvGrpSpPr>
              <p:grpSpPr>
                <a:xfrm>
                  <a:off x="1498221" y="4047614"/>
                  <a:ext cx="328444" cy="240783"/>
                  <a:chOff x="1498221" y="4047614"/>
                  <a:chExt cx="328444" cy="240783"/>
                </a:xfrm>
              </p:grpSpPr>
              <p:sp>
                <p:nvSpPr>
                  <p:cNvPr id="7171" name="Google Shape;7171;p8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2" name="Google Shape;7172;p88"/>
                  <p:cNvGrpSpPr/>
                  <p:nvPr/>
                </p:nvGrpSpPr>
                <p:grpSpPr>
                  <a:xfrm>
                    <a:off x="1498221" y="4047614"/>
                    <a:ext cx="150566" cy="190416"/>
                    <a:chOff x="1498221" y="4047614"/>
                    <a:chExt cx="150566" cy="190416"/>
                  </a:xfrm>
                </p:grpSpPr>
                <p:sp>
                  <p:nvSpPr>
                    <p:cNvPr id="7173" name="Google Shape;7173;p8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75" name="Google Shape;7175;p88"/>
              <p:cNvGrpSpPr/>
              <p:nvPr/>
            </p:nvGrpSpPr>
            <p:grpSpPr>
              <a:xfrm>
                <a:off x="1560718" y="3800594"/>
                <a:ext cx="532948" cy="302090"/>
                <a:chOff x="1560718" y="3800594"/>
                <a:chExt cx="532948" cy="302090"/>
              </a:xfrm>
            </p:grpSpPr>
            <p:grpSp>
              <p:nvGrpSpPr>
                <p:cNvPr id="7176" name="Google Shape;7176;p88"/>
                <p:cNvGrpSpPr/>
                <p:nvPr/>
              </p:nvGrpSpPr>
              <p:grpSpPr>
                <a:xfrm>
                  <a:off x="1912179" y="3827344"/>
                  <a:ext cx="181487" cy="25631"/>
                  <a:chOff x="1912179" y="3827344"/>
                  <a:chExt cx="181487" cy="25631"/>
                </a:xfrm>
              </p:grpSpPr>
              <p:sp>
                <p:nvSpPr>
                  <p:cNvPr id="7177" name="Google Shape;7177;p8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88"/>
                <p:cNvGrpSpPr/>
                <p:nvPr/>
              </p:nvGrpSpPr>
              <p:grpSpPr>
                <a:xfrm>
                  <a:off x="1912179" y="4044505"/>
                  <a:ext cx="181487" cy="25622"/>
                  <a:chOff x="1912179" y="4044506"/>
                  <a:chExt cx="181487" cy="25622"/>
                </a:xfrm>
              </p:grpSpPr>
              <p:sp>
                <p:nvSpPr>
                  <p:cNvPr id="7180" name="Google Shape;7180;p8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88"/>
                <p:cNvGrpSpPr/>
                <p:nvPr/>
              </p:nvGrpSpPr>
              <p:grpSpPr>
                <a:xfrm>
                  <a:off x="1560718" y="3800594"/>
                  <a:ext cx="351472" cy="302090"/>
                  <a:chOff x="1560718" y="3800594"/>
                  <a:chExt cx="351472" cy="302090"/>
                </a:xfrm>
              </p:grpSpPr>
              <p:grpSp>
                <p:nvGrpSpPr>
                  <p:cNvPr id="7183" name="Google Shape;7183;p88"/>
                  <p:cNvGrpSpPr/>
                  <p:nvPr/>
                </p:nvGrpSpPr>
                <p:grpSpPr>
                  <a:xfrm>
                    <a:off x="1560718" y="3842857"/>
                    <a:ext cx="173586" cy="217131"/>
                    <a:chOff x="1560718" y="3842857"/>
                    <a:chExt cx="173586" cy="217131"/>
                  </a:xfrm>
                </p:grpSpPr>
                <p:sp>
                  <p:nvSpPr>
                    <p:cNvPr id="7184" name="Google Shape;7184;p8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7" name="Google Shape;7187;p8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89" name="Google Shape;7189;p8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0" name="Google Shape;7190;p88"/>
              <p:cNvGrpSpPr/>
              <p:nvPr/>
            </p:nvGrpSpPr>
            <p:grpSpPr>
              <a:xfrm>
                <a:off x="785350" y="3605478"/>
                <a:ext cx="535311" cy="249245"/>
                <a:chOff x="785350" y="3605478"/>
                <a:chExt cx="535311" cy="249245"/>
              </a:xfrm>
            </p:grpSpPr>
            <p:grpSp>
              <p:nvGrpSpPr>
                <p:cNvPr id="7191" name="Google Shape;7191;p88"/>
                <p:cNvGrpSpPr/>
                <p:nvPr/>
              </p:nvGrpSpPr>
              <p:grpSpPr>
                <a:xfrm>
                  <a:off x="785350" y="3605478"/>
                  <a:ext cx="376191" cy="102736"/>
                  <a:chOff x="785350" y="3605478"/>
                  <a:chExt cx="376191" cy="102736"/>
                </a:xfrm>
              </p:grpSpPr>
              <p:sp>
                <p:nvSpPr>
                  <p:cNvPr id="7192" name="Google Shape;7192;p8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88"/>
                <p:cNvGrpSpPr/>
                <p:nvPr/>
              </p:nvGrpSpPr>
              <p:grpSpPr>
                <a:xfrm>
                  <a:off x="1161530" y="3655851"/>
                  <a:ext cx="159131" cy="198872"/>
                  <a:chOff x="1161530" y="3655851"/>
                  <a:chExt cx="159131" cy="198872"/>
                </a:xfrm>
              </p:grpSpPr>
              <p:sp>
                <p:nvSpPr>
                  <p:cNvPr id="7196" name="Google Shape;7196;p8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8" name="Google Shape;7198;p88"/>
              <p:cNvGrpSpPr/>
              <p:nvPr/>
            </p:nvGrpSpPr>
            <p:grpSpPr>
              <a:xfrm>
                <a:off x="785350" y="4047614"/>
                <a:ext cx="535311" cy="240783"/>
                <a:chOff x="785350" y="4047614"/>
                <a:chExt cx="535311" cy="240783"/>
              </a:xfrm>
            </p:grpSpPr>
            <p:grpSp>
              <p:nvGrpSpPr>
                <p:cNvPr id="7199" name="Google Shape;7199;p88"/>
                <p:cNvGrpSpPr/>
                <p:nvPr/>
              </p:nvGrpSpPr>
              <p:grpSpPr>
                <a:xfrm>
                  <a:off x="1161636" y="4047614"/>
                  <a:ext cx="159025" cy="190415"/>
                  <a:chOff x="1161636" y="4047614"/>
                  <a:chExt cx="159025" cy="190415"/>
                </a:xfrm>
              </p:grpSpPr>
              <p:sp>
                <p:nvSpPr>
                  <p:cNvPr id="7200" name="Google Shape;7200;p8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88"/>
                <p:cNvGrpSpPr/>
                <p:nvPr/>
              </p:nvGrpSpPr>
              <p:grpSpPr>
                <a:xfrm>
                  <a:off x="785350" y="4185661"/>
                  <a:ext cx="376191" cy="102736"/>
                  <a:chOff x="785350" y="4185661"/>
                  <a:chExt cx="376191" cy="102736"/>
                </a:xfrm>
              </p:grpSpPr>
              <p:sp>
                <p:nvSpPr>
                  <p:cNvPr id="7203" name="Google Shape;7203;p8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6" name="Google Shape;7206;p88"/>
              <p:cNvGrpSpPr/>
              <p:nvPr/>
            </p:nvGrpSpPr>
            <p:grpSpPr>
              <a:xfrm>
                <a:off x="1501054" y="3605478"/>
                <a:ext cx="526340" cy="249240"/>
                <a:chOff x="1501054" y="3605478"/>
                <a:chExt cx="526340" cy="249240"/>
              </a:xfrm>
            </p:grpSpPr>
            <p:grpSp>
              <p:nvGrpSpPr>
                <p:cNvPr id="7207" name="Google Shape;7207;p88"/>
                <p:cNvGrpSpPr/>
                <p:nvPr/>
              </p:nvGrpSpPr>
              <p:grpSpPr>
                <a:xfrm>
                  <a:off x="1834208" y="3643867"/>
                  <a:ext cx="193185" cy="25622"/>
                  <a:chOff x="1834208" y="3643867"/>
                  <a:chExt cx="193185" cy="25622"/>
                </a:xfrm>
              </p:grpSpPr>
              <p:sp>
                <p:nvSpPr>
                  <p:cNvPr id="7208" name="Google Shape;7208;p8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88"/>
                <p:cNvGrpSpPr/>
                <p:nvPr/>
              </p:nvGrpSpPr>
              <p:grpSpPr>
                <a:xfrm>
                  <a:off x="1501054" y="3605478"/>
                  <a:ext cx="333165" cy="249240"/>
                  <a:chOff x="1501054" y="3605478"/>
                  <a:chExt cx="333165" cy="249240"/>
                </a:xfrm>
              </p:grpSpPr>
              <p:sp>
                <p:nvSpPr>
                  <p:cNvPr id="7211" name="Google Shape;7211;p8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2" name="Google Shape;7212;p88"/>
                  <p:cNvGrpSpPr/>
                  <p:nvPr/>
                </p:nvGrpSpPr>
                <p:grpSpPr>
                  <a:xfrm>
                    <a:off x="1501054" y="3655851"/>
                    <a:ext cx="155286" cy="198867"/>
                    <a:chOff x="1501054" y="3655851"/>
                    <a:chExt cx="155286" cy="198867"/>
                  </a:xfrm>
                </p:grpSpPr>
                <p:sp>
                  <p:nvSpPr>
                    <p:cNvPr id="7213" name="Google Shape;7213;p8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15" name="Google Shape;7215;p88"/>
              <p:cNvGrpSpPr/>
              <p:nvPr/>
            </p:nvGrpSpPr>
            <p:grpSpPr>
              <a:xfrm>
                <a:off x="724986" y="3800594"/>
                <a:ext cx="532950" cy="302090"/>
                <a:chOff x="724986" y="3800594"/>
                <a:chExt cx="532950" cy="302090"/>
              </a:xfrm>
            </p:grpSpPr>
            <p:grpSp>
              <p:nvGrpSpPr>
                <p:cNvPr id="7216" name="Google Shape;7216;p88"/>
                <p:cNvGrpSpPr/>
                <p:nvPr/>
              </p:nvGrpSpPr>
              <p:grpSpPr>
                <a:xfrm>
                  <a:off x="724986" y="4044367"/>
                  <a:ext cx="181314" cy="25626"/>
                  <a:chOff x="724986" y="4044367"/>
                  <a:chExt cx="181314" cy="25626"/>
                </a:xfrm>
              </p:grpSpPr>
              <p:sp>
                <p:nvSpPr>
                  <p:cNvPr id="7217" name="Google Shape;7217;p8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88"/>
                <p:cNvGrpSpPr/>
                <p:nvPr/>
              </p:nvGrpSpPr>
              <p:grpSpPr>
                <a:xfrm>
                  <a:off x="906290" y="3800594"/>
                  <a:ext cx="351646" cy="302090"/>
                  <a:chOff x="906290" y="3800594"/>
                  <a:chExt cx="351646" cy="302090"/>
                </a:xfrm>
              </p:grpSpPr>
              <p:grpSp>
                <p:nvGrpSpPr>
                  <p:cNvPr id="7220" name="Google Shape;7220;p88"/>
                  <p:cNvGrpSpPr/>
                  <p:nvPr/>
                </p:nvGrpSpPr>
                <p:grpSpPr>
                  <a:xfrm>
                    <a:off x="1084172" y="3842857"/>
                    <a:ext cx="173764" cy="217131"/>
                    <a:chOff x="1084172" y="3842857"/>
                    <a:chExt cx="173764" cy="217131"/>
                  </a:xfrm>
                </p:grpSpPr>
                <p:grpSp>
                  <p:nvGrpSpPr>
                    <p:cNvPr id="7221" name="Google Shape;7221;p88"/>
                    <p:cNvGrpSpPr/>
                    <p:nvPr/>
                  </p:nvGrpSpPr>
                  <p:grpSpPr>
                    <a:xfrm>
                      <a:off x="1156862" y="3936509"/>
                      <a:ext cx="101073" cy="25622"/>
                      <a:chOff x="1156862" y="3936509"/>
                      <a:chExt cx="101073" cy="25622"/>
                    </a:xfrm>
                  </p:grpSpPr>
                  <p:sp>
                    <p:nvSpPr>
                      <p:cNvPr id="7222" name="Google Shape;7222;p8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4" name="Google Shape;7224;p8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5" name="Google Shape;7225;p8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88"/>
                <p:cNvGrpSpPr/>
                <p:nvPr/>
              </p:nvGrpSpPr>
              <p:grpSpPr>
                <a:xfrm>
                  <a:off x="724986" y="3830189"/>
                  <a:ext cx="189533" cy="25626"/>
                  <a:chOff x="724986" y="3830189"/>
                  <a:chExt cx="189533" cy="25626"/>
                </a:xfrm>
              </p:grpSpPr>
              <p:sp>
                <p:nvSpPr>
                  <p:cNvPr id="7228" name="Google Shape;7228;p8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230" name="Google Shape;7230;p88"/>
          <p:cNvGrpSpPr/>
          <p:nvPr/>
        </p:nvGrpSpPr>
        <p:grpSpPr>
          <a:xfrm>
            <a:off x="2253298" y="2249677"/>
            <a:ext cx="948701" cy="935378"/>
            <a:chOff x="2253298" y="2428317"/>
            <a:chExt cx="948701" cy="935378"/>
          </a:xfrm>
        </p:grpSpPr>
        <p:sp>
          <p:nvSpPr>
            <p:cNvPr id="7231" name="Google Shape;7231;p8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7" name="Shape 7267"/>
        <p:cNvGrpSpPr/>
        <p:nvPr/>
      </p:nvGrpSpPr>
      <p:grpSpPr>
        <a:xfrm>
          <a:off x="0" y="0"/>
          <a:ext cx="0" cy="0"/>
          <a:chOff x="0" y="0"/>
          <a:chExt cx="0" cy="0"/>
        </a:xfrm>
      </p:grpSpPr>
      <p:grpSp>
        <p:nvGrpSpPr>
          <p:cNvPr id="7268" name="Google Shape;7268;p89"/>
          <p:cNvGrpSpPr/>
          <p:nvPr/>
        </p:nvGrpSpPr>
        <p:grpSpPr>
          <a:xfrm>
            <a:off x="3339744" y="952977"/>
            <a:ext cx="2363393" cy="1017867"/>
            <a:chOff x="3292400" y="1219146"/>
            <a:chExt cx="2615240" cy="1110239"/>
          </a:xfrm>
        </p:grpSpPr>
        <p:sp>
          <p:nvSpPr>
            <p:cNvPr id="7269" name="Google Shape;7269;p8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270" name="Google Shape;7270;p8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71" name="Google Shape;7271;p8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272" name="Google Shape;7272;p8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273" name="Google Shape;7273;p8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274" name="Google Shape;7274;p8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275" name="Google Shape;7275;p8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276" name="Google Shape;7276;p8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277" name="Google Shape;7277;p8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278" name="Google Shape;7278;p8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279" name="Google Shape;7279;p8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280" name="Google Shape;7280;p8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281" name="Google Shape;7281;p8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282" name="Google Shape;7282;p8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283" name="Google Shape;7283;p89"/>
            <p:cNvGrpSpPr/>
            <p:nvPr/>
          </p:nvGrpSpPr>
          <p:grpSpPr>
            <a:xfrm>
              <a:off x="3748438" y="1378608"/>
              <a:ext cx="2159202" cy="903971"/>
              <a:chOff x="1683525" y="2179850"/>
              <a:chExt cx="4519050" cy="2134525"/>
            </a:xfrm>
          </p:grpSpPr>
          <p:sp>
            <p:nvSpPr>
              <p:cNvPr id="7284" name="Google Shape;7284;p8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85" name="Google Shape;7285;p8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86" name="Google Shape;7286;p8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87" name="Google Shape;7287;p8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88" name="Google Shape;7288;p8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89" name="Google Shape;7289;p8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0" name="Google Shape;7290;p8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1" name="Google Shape;7291;p8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2" name="Google Shape;7292;p8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3" name="Google Shape;7293;p8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4" name="Google Shape;7294;p8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95" name="Google Shape;7295;p8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296" name="Google Shape;7296;p89"/>
          <p:cNvGraphicFramePr/>
          <p:nvPr/>
        </p:nvGraphicFramePr>
        <p:xfrm>
          <a:off x="5935838" y="2130450"/>
          <a:ext cx="3000000" cy="3000000"/>
        </p:xfrm>
        <a:graphic>
          <a:graphicData uri="http://schemas.openxmlformats.org/drawingml/2006/table">
            <a:tbl>
              <a:tblPr>
                <a:noFill/>
                <a:tableStyleId>{A437E3FB-C51D-405F-A336-AA0738EEBD34}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297" name="Google Shape;7297;p89"/>
          <p:cNvGrpSpPr/>
          <p:nvPr/>
        </p:nvGrpSpPr>
        <p:grpSpPr>
          <a:xfrm>
            <a:off x="5913087" y="3189047"/>
            <a:ext cx="2519825" cy="1001454"/>
            <a:chOff x="1906114" y="789980"/>
            <a:chExt cx="1487676" cy="606868"/>
          </a:xfrm>
        </p:grpSpPr>
        <p:cxnSp>
          <p:nvCxnSpPr>
            <p:cNvPr id="7298" name="Google Shape;7298;p8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299" name="Google Shape;7299;p8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00" name="Google Shape;7300;p8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301" name="Google Shape;7301;p8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302" name="Google Shape;7302;p8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303" name="Google Shape;7303;p8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304" name="Google Shape;7304;p8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305" name="Google Shape;7305;p8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312" name="Google Shape;7312;p8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313" name="Google Shape;7313;p8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314" name="Google Shape;7314;p8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89"/>
          <p:cNvGrpSpPr/>
          <p:nvPr/>
        </p:nvGrpSpPr>
        <p:grpSpPr>
          <a:xfrm>
            <a:off x="712562" y="998005"/>
            <a:ext cx="2394370" cy="976502"/>
            <a:chOff x="749309" y="1112739"/>
            <a:chExt cx="2371603" cy="976502"/>
          </a:xfrm>
        </p:grpSpPr>
        <p:sp>
          <p:nvSpPr>
            <p:cNvPr id="7316" name="Google Shape;7316;p8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348" name="Google Shape;7348;p89"/>
          <p:cNvGraphicFramePr/>
          <p:nvPr/>
        </p:nvGraphicFramePr>
        <p:xfrm>
          <a:off x="5935863" y="996300"/>
          <a:ext cx="3000000" cy="3000000"/>
        </p:xfrm>
        <a:graphic>
          <a:graphicData uri="http://schemas.openxmlformats.org/drawingml/2006/table">
            <a:tbl>
              <a:tblPr>
                <a:noFill/>
                <a:tableStyleId>{A437E3FB-C51D-405F-A336-AA0738EEBD34}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349" name="Google Shape;7349;p89"/>
          <p:cNvGraphicFramePr/>
          <p:nvPr/>
        </p:nvGraphicFramePr>
        <p:xfrm>
          <a:off x="3342575" y="2130450"/>
          <a:ext cx="3000000" cy="3000000"/>
        </p:xfrm>
        <a:graphic>
          <a:graphicData uri="http://schemas.openxmlformats.org/drawingml/2006/table">
            <a:tbl>
              <a:tblPr>
                <a:noFill/>
                <a:tableStyleId>{A437E3FB-C51D-405F-A336-AA0738EEBD34}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350" name="Google Shape;7350;p89"/>
          <p:cNvGrpSpPr/>
          <p:nvPr/>
        </p:nvGrpSpPr>
        <p:grpSpPr>
          <a:xfrm>
            <a:off x="4086504" y="2517093"/>
            <a:ext cx="1517436" cy="74460"/>
            <a:chOff x="3980086" y="2804397"/>
            <a:chExt cx="1227600" cy="66900"/>
          </a:xfrm>
        </p:grpSpPr>
        <p:sp>
          <p:nvSpPr>
            <p:cNvPr id="7351" name="Google Shape;7351;p8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89"/>
          <p:cNvGrpSpPr/>
          <p:nvPr/>
        </p:nvGrpSpPr>
        <p:grpSpPr>
          <a:xfrm>
            <a:off x="4711569" y="2809680"/>
            <a:ext cx="892956" cy="74460"/>
            <a:chOff x="3980086" y="2804397"/>
            <a:chExt cx="1227600" cy="66900"/>
          </a:xfrm>
        </p:grpSpPr>
        <p:sp>
          <p:nvSpPr>
            <p:cNvPr id="7354" name="Google Shape;7354;p8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89"/>
          <p:cNvGrpSpPr/>
          <p:nvPr/>
        </p:nvGrpSpPr>
        <p:grpSpPr>
          <a:xfrm>
            <a:off x="3344661" y="3168563"/>
            <a:ext cx="2363244" cy="1005943"/>
            <a:chOff x="3358415" y="3361302"/>
            <a:chExt cx="2363244" cy="1024695"/>
          </a:xfrm>
        </p:grpSpPr>
        <p:grpSp>
          <p:nvGrpSpPr>
            <p:cNvPr id="7357" name="Google Shape;7357;p89"/>
            <p:cNvGrpSpPr/>
            <p:nvPr/>
          </p:nvGrpSpPr>
          <p:grpSpPr>
            <a:xfrm>
              <a:off x="3358415" y="3361302"/>
              <a:ext cx="441300" cy="1024695"/>
              <a:chOff x="3358415" y="3361302"/>
              <a:chExt cx="441300" cy="1024695"/>
            </a:xfrm>
          </p:grpSpPr>
          <p:sp>
            <p:nvSpPr>
              <p:cNvPr id="7358" name="Google Shape;7358;p8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89"/>
            <p:cNvGrpSpPr/>
            <p:nvPr/>
          </p:nvGrpSpPr>
          <p:grpSpPr>
            <a:xfrm>
              <a:off x="3838901" y="3361302"/>
              <a:ext cx="441300" cy="1024695"/>
              <a:chOff x="3838901" y="3361302"/>
              <a:chExt cx="441300" cy="1024695"/>
            </a:xfrm>
          </p:grpSpPr>
          <p:sp>
            <p:nvSpPr>
              <p:cNvPr id="7365" name="Google Shape;7365;p8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89"/>
            <p:cNvGrpSpPr/>
            <p:nvPr/>
          </p:nvGrpSpPr>
          <p:grpSpPr>
            <a:xfrm>
              <a:off x="4319387" y="3361302"/>
              <a:ext cx="441300" cy="1024695"/>
              <a:chOff x="4319387" y="3361302"/>
              <a:chExt cx="441300" cy="1024695"/>
            </a:xfrm>
          </p:grpSpPr>
          <p:sp>
            <p:nvSpPr>
              <p:cNvPr id="7372" name="Google Shape;7372;p8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89"/>
            <p:cNvGrpSpPr/>
            <p:nvPr/>
          </p:nvGrpSpPr>
          <p:grpSpPr>
            <a:xfrm>
              <a:off x="4799873" y="3361302"/>
              <a:ext cx="441300" cy="1024695"/>
              <a:chOff x="4799873" y="3361302"/>
              <a:chExt cx="441300" cy="1024695"/>
            </a:xfrm>
          </p:grpSpPr>
          <p:sp>
            <p:nvSpPr>
              <p:cNvPr id="7379" name="Google Shape;7379;p8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89"/>
            <p:cNvGrpSpPr/>
            <p:nvPr/>
          </p:nvGrpSpPr>
          <p:grpSpPr>
            <a:xfrm>
              <a:off x="5280360" y="3361302"/>
              <a:ext cx="441300" cy="1024695"/>
              <a:chOff x="5280360" y="3361302"/>
              <a:chExt cx="441300" cy="1024695"/>
            </a:xfrm>
          </p:grpSpPr>
          <p:sp>
            <p:nvSpPr>
              <p:cNvPr id="7386" name="Google Shape;7386;p8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392" name="Google Shape;7392;p89"/>
          <p:cNvGraphicFramePr/>
          <p:nvPr/>
        </p:nvGraphicFramePr>
        <p:xfrm>
          <a:off x="711088" y="2130450"/>
          <a:ext cx="3000000" cy="3000000"/>
        </p:xfrm>
        <a:graphic>
          <a:graphicData uri="http://schemas.openxmlformats.org/drawingml/2006/table">
            <a:tbl>
              <a:tblPr>
                <a:noFill/>
                <a:tableStyleId>{A437E3FB-C51D-405F-A336-AA0738EEBD34}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393" name="Google Shape;7393;p89"/>
          <p:cNvGrpSpPr/>
          <p:nvPr/>
        </p:nvGrpSpPr>
        <p:grpSpPr>
          <a:xfrm>
            <a:off x="712613" y="3180175"/>
            <a:ext cx="2403614" cy="1005900"/>
            <a:chOff x="726450" y="3372825"/>
            <a:chExt cx="2403614" cy="1005900"/>
          </a:xfrm>
        </p:grpSpPr>
        <p:grpSp>
          <p:nvGrpSpPr>
            <p:cNvPr id="7394" name="Google Shape;7394;p89"/>
            <p:cNvGrpSpPr/>
            <p:nvPr/>
          </p:nvGrpSpPr>
          <p:grpSpPr>
            <a:xfrm>
              <a:off x="726450" y="3696000"/>
              <a:ext cx="2403614" cy="500898"/>
              <a:chOff x="726450" y="3696000"/>
              <a:chExt cx="2403614" cy="500898"/>
            </a:xfrm>
          </p:grpSpPr>
          <p:sp>
            <p:nvSpPr>
              <p:cNvPr id="7395" name="Google Shape;7395;p8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96" name="Google Shape;7396;p8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397" name="Google Shape;7397;p89"/>
            <p:cNvGrpSpPr/>
            <p:nvPr/>
          </p:nvGrpSpPr>
          <p:grpSpPr>
            <a:xfrm>
              <a:off x="1348050" y="3372825"/>
              <a:ext cx="1720425" cy="1005900"/>
              <a:chOff x="1348050" y="3372825"/>
              <a:chExt cx="1720425" cy="1005900"/>
            </a:xfrm>
          </p:grpSpPr>
          <p:sp>
            <p:nvSpPr>
              <p:cNvPr id="7398" name="Google Shape;7398;p8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99" name="Google Shape;7399;p8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00" name="Google Shape;7400;p8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01" name="Google Shape;7401;p8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02" name="Google Shape;7402;p8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03" name="Google Shape;7403;p89"/>
            <p:cNvGrpSpPr/>
            <p:nvPr/>
          </p:nvGrpSpPr>
          <p:grpSpPr>
            <a:xfrm>
              <a:off x="1455707" y="3731058"/>
              <a:ext cx="1491150" cy="417657"/>
              <a:chOff x="1455707" y="3731058"/>
              <a:chExt cx="1491150" cy="417657"/>
            </a:xfrm>
          </p:grpSpPr>
          <p:grpSp>
            <p:nvGrpSpPr>
              <p:cNvPr id="7404" name="Google Shape;7404;p89"/>
              <p:cNvGrpSpPr/>
              <p:nvPr/>
            </p:nvGrpSpPr>
            <p:grpSpPr>
              <a:xfrm>
                <a:off x="1472938" y="3745828"/>
                <a:ext cx="72126" cy="53788"/>
                <a:chOff x="1472938" y="3745828"/>
                <a:chExt cx="72126" cy="53788"/>
              </a:xfrm>
            </p:grpSpPr>
            <p:sp>
              <p:nvSpPr>
                <p:cNvPr id="7405" name="Google Shape;7405;p8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89"/>
              <p:cNvGrpSpPr/>
              <p:nvPr/>
            </p:nvGrpSpPr>
            <p:grpSpPr>
              <a:xfrm>
                <a:off x="1819181" y="4089633"/>
                <a:ext cx="72126" cy="53788"/>
                <a:chOff x="1819181" y="4089633"/>
                <a:chExt cx="72126" cy="53788"/>
              </a:xfrm>
            </p:grpSpPr>
            <p:sp>
              <p:nvSpPr>
                <p:cNvPr id="7408" name="Google Shape;7408;p8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89"/>
              <p:cNvGrpSpPr/>
              <p:nvPr/>
            </p:nvGrpSpPr>
            <p:grpSpPr>
              <a:xfrm>
                <a:off x="1455707" y="4084171"/>
                <a:ext cx="64321" cy="64544"/>
                <a:chOff x="1455707" y="4084171"/>
                <a:chExt cx="64321" cy="64544"/>
              </a:xfrm>
            </p:grpSpPr>
            <p:sp>
              <p:nvSpPr>
                <p:cNvPr id="7411" name="Google Shape;7411;p8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89"/>
              <p:cNvGrpSpPr/>
              <p:nvPr/>
            </p:nvGrpSpPr>
            <p:grpSpPr>
              <a:xfrm>
                <a:off x="1818610" y="3731058"/>
                <a:ext cx="64321" cy="64544"/>
                <a:chOff x="1818610" y="3731058"/>
                <a:chExt cx="64321" cy="64544"/>
              </a:xfrm>
            </p:grpSpPr>
            <p:sp>
              <p:nvSpPr>
                <p:cNvPr id="7414" name="Google Shape;7414;p8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89"/>
              <p:cNvGrpSpPr/>
              <p:nvPr/>
            </p:nvGrpSpPr>
            <p:grpSpPr>
              <a:xfrm>
                <a:off x="2172491" y="4089633"/>
                <a:ext cx="72126" cy="53788"/>
                <a:chOff x="2172491" y="4089633"/>
                <a:chExt cx="72126" cy="53788"/>
              </a:xfrm>
            </p:grpSpPr>
            <p:sp>
              <p:nvSpPr>
                <p:cNvPr id="7417" name="Google Shape;7417;p8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89"/>
              <p:cNvGrpSpPr/>
              <p:nvPr/>
            </p:nvGrpSpPr>
            <p:grpSpPr>
              <a:xfrm>
                <a:off x="2171920" y="3731058"/>
                <a:ext cx="64321" cy="64544"/>
                <a:chOff x="2171920" y="3731058"/>
                <a:chExt cx="64321" cy="64544"/>
              </a:xfrm>
            </p:grpSpPr>
            <p:sp>
              <p:nvSpPr>
                <p:cNvPr id="7420" name="Google Shape;7420;p8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89"/>
              <p:cNvGrpSpPr/>
              <p:nvPr/>
            </p:nvGrpSpPr>
            <p:grpSpPr>
              <a:xfrm>
                <a:off x="2874730" y="3745828"/>
                <a:ext cx="72126" cy="53788"/>
                <a:chOff x="2874730" y="3745828"/>
                <a:chExt cx="72126" cy="53788"/>
              </a:xfrm>
            </p:grpSpPr>
            <p:sp>
              <p:nvSpPr>
                <p:cNvPr id="7423" name="Google Shape;7423;p8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89"/>
              <p:cNvGrpSpPr/>
              <p:nvPr/>
            </p:nvGrpSpPr>
            <p:grpSpPr>
              <a:xfrm>
                <a:off x="2878589" y="4081481"/>
                <a:ext cx="64321" cy="64544"/>
                <a:chOff x="2878589" y="4081481"/>
                <a:chExt cx="64321" cy="64544"/>
              </a:xfrm>
            </p:grpSpPr>
            <p:sp>
              <p:nvSpPr>
                <p:cNvPr id="7426" name="Google Shape;7426;p8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89"/>
              <p:cNvGrpSpPr/>
              <p:nvPr/>
            </p:nvGrpSpPr>
            <p:grpSpPr>
              <a:xfrm>
                <a:off x="2525796" y="4089633"/>
                <a:ext cx="72126" cy="53788"/>
                <a:chOff x="2525796" y="4089633"/>
                <a:chExt cx="72126" cy="53788"/>
              </a:xfrm>
            </p:grpSpPr>
            <p:sp>
              <p:nvSpPr>
                <p:cNvPr id="7429" name="Google Shape;7429;p8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1" name="Google Shape;7431;p89"/>
              <p:cNvGrpSpPr/>
              <p:nvPr/>
            </p:nvGrpSpPr>
            <p:grpSpPr>
              <a:xfrm>
                <a:off x="2525225" y="3731058"/>
                <a:ext cx="64321" cy="64544"/>
                <a:chOff x="2525225" y="3731058"/>
                <a:chExt cx="64321" cy="64544"/>
              </a:xfrm>
            </p:grpSpPr>
            <p:sp>
              <p:nvSpPr>
                <p:cNvPr id="7432" name="Google Shape;7432;p8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37" name="Shape 7437"/>
        <p:cNvGrpSpPr/>
        <p:nvPr/>
      </p:nvGrpSpPr>
      <p:grpSpPr>
        <a:xfrm>
          <a:off x="0" y="0"/>
          <a:ext cx="0" cy="0"/>
          <a:chOff x="0" y="0"/>
          <a:chExt cx="0" cy="0"/>
        </a:xfrm>
      </p:grpSpPr>
      <p:grpSp>
        <p:nvGrpSpPr>
          <p:cNvPr id="7438" name="Google Shape;7438;p90"/>
          <p:cNvGrpSpPr/>
          <p:nvPr/>
        </p:nvGrpSpPr>
        <p:grpSpPr>
          <a:xfrm>
            <a:off x="716991" y="971306"/>
            <a:ext cx="845921" cy="690752"/>
            <a:chOff x="732428" y="1198513"/>
            <a:chExt cx="845921" cy="690752"/>
          </a:xfrm>
        </p:grpSpPr>
        <p:grpSp>
          <p:nvGrpSpPr>
            <p:cNvPr id="7439" name="Google Shape;7439;p90"/>
            <p:cNvGrpSpPr/>
            <p:nvPr/>
          </p:nvGrpSpPr>
          <p:grpSpPr>
            <a:xfrm>
              <a:off x="823030" y="1198513"/>
              <a:ext cx="755319" cy="690752"/>
              <a:chOff x="823030" y="1198513"/>
              <a:chExt cx="755319" cy="690752"/>
            </a:xfrm>
          </p:grpSpPr>
          <p:sp>
            <p:nvSpPr>
              <p:cNvPr id="7440" name="Google Shape;7440;p9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9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90"/>
            <p:cNvGrpSpPr/>
            <p:nvPr/>
          </p:nvGrpSpPr>
          <p:grpSpPr>
            <a:xfrm>
              <a:off x="732428" y="1239937"/>
              <a:ext cx="739912" cy="607886"/>
              <a:chOff x="732428" y="1239937"/>
              <a:chExt cx="739912" cy="607886"/>
            </a:xfrm>
          </p:grpSpPr>
          <p:sp>
            <p:nvSpPr>
              <p:cNvPr id="7443" name="Google Shape;7443;p9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90"/>
            <p:cNvGrpSpPr/>
            <p:nvPr/>
          </p:nvGrpSpPr>
          <p:grpSpPr>
            <a:xfrm>
              <a:off x="732428" y="1277018"/>
              <a:ext cx="702832" cy="533758"/>
              <a:chOff x="732428" y="1277018"/>
              <a:chExt cx="702832" cy="533758"/>
            </a:xfrm>
          </p:grpSpPr>
          <p:sp>
            <p:nvSpPr>
              <p:cNvPr id="7446" name="Google Shape;7446;p9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9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90"/>
            <p:cNvGrpSpPr/>
            <p:nvPr/>
          </p:nvGrpSpPr>
          <p:grpSpPr>
            <a:xfrm>
              <a:off x="931170" y="1306653"/>
              <a:ext cx="647179" cy="474455"/>
              <a:chOff x="931170" y="1306653"/>
              <a:chExt cx="647179" cy="474455"/>
            </a:xfrm>
          </p:grpSpPr>
          <p:sp>
            <p:nvSpPr>
              <p:cNvPr id="7449" name="Google Shape;7449;p9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9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1" name="Google Shape;7451;p9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90"/>
          <p:cNvGrpSpPr/>
          <p:nvPr/>
        </p:nvGrpSpPr>
        <p:grpSpPr>
          <a:xfrm>
            <a:off x="3948600" y="971313"/>
            <a:ext cx="634656" cy="699982"/>
            <a:chOff x="5985650" y="2860025"/>
            <a:chExt cx="1396075" cy="1539775"/>
          </a:xfrm>
        </p:grpSpPr>
        <p:sp>
          <p:nvSpPr>
            <p:cNvPr id="7453" name="Google Shape;7453;p9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9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9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9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9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9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9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9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9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9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9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9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9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9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9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9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9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9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9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9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9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9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9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90"/>
          <p:cNvGrpSpPr/>
          <p:nvPr/>
        </p:nvGrpSpPr>
        <p:grpSpPr>
          <a:xfrm>
            <a:off x="4704250" y="971306"/>
            <a:ext cx="725845" cy="699975"/>
            <a:chOff x="4249973" y="1201875"/>
            <a:chExt cx="1958568" cy="1888762"/>
          </a:xfrm>
        </p:grpSpPr>
        <p:sp>
          <p:nvSpPr>
            <p:cNvPr id="7486" name="Google Shape;7486;p9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7" name="Google Shape;7487;p90"/>
            <p:cNvGrpSpPr/>
            <p:nvPr/>
          </p:nvGrpSpPr>
          <p:grpSpPr>
            <a:xfrm>
              <a:off x="5853086" y="1789142"/>
              <a:ext cx="355454" cy="1048099"/>
              <a:chOff x="5576108" y="2016725"/>
              <a:chExt cx="565200" cy="1666560"/>
            </a:xfrm>
          </p:grpSpPr>
          <p:sp>
            <p:nvSpPr>
              <p:cNvPr id="7488" name="Google Shape;7488;p9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89" name="Google Shape;7489;p9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90"/>
            <p:cNvGrpSpPr/>
            <p:nvPr/>
          </p:nvGrpSpPr>
          <p:grpSpPr>
            <a:xfrm>
              <a:off x="4869455" y="2691676"/>
              <a:ext cx="1013897" cy="398961"/>
              <a:chOff x="4012057" y="3451825"/>
              <a:chExt cx="1612175" cy="634379"/>
            </a:xfrm>
          </p:grpSpPr>
          <p:sp>
            <p:nvSpPr>
              <p:cNvPr id="7491" name="Google Shape;7491;p9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92" name="Google Shape;7492;p9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90"/>
            <p:cNvGrpSpPr/>
            <p:nvPr/>
          </p:nvGrpSpPr>
          <p:grpSpPr>
            <a:xfrm>
              <a:off x="4276937" y="2155961"/>
              <a:ext cx="651965" cy="891358"/>
              <a:chOff x="3069908" y="2599997"/>
              <a:chExt cx="1036675" cy="1417328"/>
            </a:xfrm>
          </p:grpSpPr>
          <p:sp>
            <p:nvSpPr>
              <p:cNvPr id="7494" name="Google Shape;7494;p9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95" name="Google Shape;7495;p9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90"/>
            <p:cNvGrpSpPr/>
            <p:nvPr/>
          </p:nvGrpSpPr>
          <p:grpSpPr>
            <a:xfrm>
              <a:off x="5054918" y="1201875"/>
              <a:ext cx="999548" cy="602711"/>
              <a:chOff x="4306958" y="1082925"/>
              <a:chExt cx="1589359" cy="958358"/>
            </a:xfrm>
          </p:grpSpPr>
          <p:sp>
            <p:nvSpPr>
              <p:cNvPr id="7497" name="Google Shape;7497;p9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98" name="Google Shape;7498;p9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90"/>
            <p:cNvGrpSpPr/>
            <p:nvPr/>
          </p:nvGrpSpPr>
          <p:grpSpPr>
            <a:xfrm>
              <a:off x="4249973" y="1303451"/>
              <a:ext cx="799317" cy="841334"/>
              <a:chOff x="3027033" y="1244439"/>
              <a:chExt cx="1270977" cy="1337786"/>
            </a:xfrm>
          </p:grpSpPr>
          <p:sp>
            <p:nvSpPr>
              <p:cNvPr id="7500" name="Google Shape;7500;p9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01" name="Google Shape;7501;p9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02" name="Google Shape;7502;p90"/>
          <p:cNvGrpSpPr/>
          <p:nvPr/>
        </p:nvGrpSpPr>
        <p:grpSpPr>
          <a:xfrm>
            <a:off x="4057114" y="1858087"/>
            <a:ext cx="750769" cy="683784"/>
            <a:chOff x="4204684" y="2104422"/>
            <a:chExt cx="699822" cy="637382"/>
          </a:xfrm>
        </p:grpSpPr>
        <p:grpSp>
          <p:nvGrpSpPr>
            <p:cNvPr id="7503" name="Google Shape;7503;p90"/>
            <p:cNvGrpSpPr/>
            <p:nvPr/>
          </p:nvGrpSpPr>
          <p:grpSpPr>
            <a:xfrm>
              <a:off x="4204684" y="2430067"/>
              <a:ext cx="342957" cy="311738"/>
              <a:chOff x="4204684" y="2430067"/>
              <a:chExt cx="342957" cy="311738"/>
            </a:xfrm>
          </p:grpSpPr>
          <p:sp>
            <p:nvSpPr>
              <p:cNvPr id="7504" name="Google Shape;7504;p9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90"/>
            <p:cNvGrpSpPr/>
            <p:nvPr/>
          </p:nvGrpSpPr>
          <p:grpSpPr>
            <a:xfrm>
              <a:off x="4561586" y="2430067"/>
              <a:ext cx="342920" cy="311738"/>
              <a:chOff x="4561586" y="2430067"/>
              <a:chExt cx="342920" cy="311738"/>
            </a:xfrm>
          </p:grpSpPr>
          <p:sp>
            <p:nvSpPr>
              <p:cNvPr id="7507" name="Google Shape;7507;p9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9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90"/>
            <p:cNvGrpSpPr/>
            <p:nvPr/>
          </p:nvGrpSpPr>
          <p:grpSpPr>
            <a:xfrm>
              <a:off x="4561586" y="2104422"/>
              <a:ext cx="342920" cy="311738"/>
              <a:chOff x="4561586" y="2104422"/>
              <a:chExt cx="342920" cy="311738"/>
            </a:xfrm>
          </p:grpSpPr>
          <p:sp>
            <p:nvSpPr>
              <p:cNvPr id="7510" name="Google Shape;7510;p9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90"/>
            <p:cNvGrpSpPr/>
            <p:nvPr/>
          </p:nvGrpSpPr>
          <p:grpSpPr>
            <a:xfrm>
              <a:off x="4204684" y="2104422"/>
              <a:ext cx="342957" cy="311664"/>
              <a:chOff x="4204684" y="2104422"/>
              <a:chExt cx="342957" cy="311664"/>
            </a:xfrm>
          </p:grpSpPr>
          <p:sp>
            <p:nvSpPr>
              <p:cNvPr id="7513" name="Google Shape;7513;p9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9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5" name="Google Shape;7515;p90"/>
          <p:cNvGrpSpPr/>
          <p:nvPr/>
        </p:nvGrpSpPr>
        <p:grpSpPr>
          <a:xfrm>
            <a:off x="5521547" y="971301"/>
            <a:ext cx="660591" cy="688867"/>
            <a:chOff x="5830645" y="1267368"/>
            <a:chExt cx="530340" cy="553040"/>
          </a:xfrm>
        </p:grpSpPr>
        <p:sp>
          <p:nvSpPr>
            <p:cNvPr id="7516" name="Google Shape;7516;p9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7" name="Google Shape;7517;p90"/>
            <p:cNvGrpSpPr/>
            <p:nvPr/>
          </p:nvGrpSpPr>
          <p:grpSpPr>
            <a:xfrm>
              <a:off x="5830645" y="1267368"/>
              <a:ext cx="259743" cy="269909"/>
              <a:chOff x="5830645" y="1267368"/>
              <a:chExt cx="259743" cy="269909"/>
            </a:xfrm>
          </p:grpSpPr>
          <p:sp>
            <p:nvSpPr>
              <p:cNvPr id="7518" name="Google Shape;7518;p9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9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90"/>
            <p:cNvGrpSpPr/>
            <p:nvPr/>
          </p:nvGrpSpPr>
          <p:grpSpPr>
            <a:xfrm>
              <a:off x="6101293" y="1267368"/>
              <a:ext cx="259692" cy="269909"/>
              <a:chOff x="6101293" y="1267368"/>
              <a:chExt cx="259692" cy="269909"/>
            </a:xfrm>
          </p:grpSpPr>
          <p:sp>
            <p:nvSpPr>
              <p:cNvPr id="7521" name="Google Shape;7521;p9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9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90"/>
            <p:cNvGrpSpPr/>
            <p:nvPr/>
          </p:nvGrpSpPr>
          <p:grpSpPr>
            <a:xfrm>
              <a:off x="5830645" y="1550500"/>
              <a:ext cx="259692" cy="269909"/>
              <a:chOff x="5830645" y="1550500"/>
              <a:chExt cx="259692" cy="269909"/>
            </a:xfrm>
          </p:grpSpPr>
          <p:sp>
            <p:nvSpPr>
              <p:cNvPr id="7524" name="Google Shape;7524;p9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9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90"/>
            <p:cNvGrpSpPr/>
            <p:nvPr/>
          </p:nvGrpSpPr>
          <p:grpSpPr>
            <a:xfrm>
              <a:off x="6101293" y="1550500"/>
              <a:ext cx="259692" cy="269909"/>
              <a:chOff x="6101293" y="1550500"/>
              <a:chExt cx="259692" cy="269909"/>
            </a:xfrm>
          </p:grpSpPr>
          <p:sp>
            <p:nvSpPr>
              <p:cNvPr id="7527" name="Google Shape;7527;p9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9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9" name="Google Shape;7529;p90"/>
          <p:cNvGrpSpPr/>
          <p:nvPr/>
        </p:nvGrpSpPr>
        <p:grpSpPr>
          <a:xfrm>
            <a:off x="723700" y="1861760"/>
            <a:ext cx="697154" cy="679574"/>
            <a:chOff x="2679875" y="2361475"/>
            <a:chExt cx="780425" cy="760575"/>
          </a:xfrm>
        </p:grpSpPr>
        <p:sp>
          <p:nvSpPr>
            <p:cNvPr id="7530" name="Google Shape;7530;p9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9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9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9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9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9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90"/>
          <p:cNvGrpSpPr/>
          <p:nvPr/>
        </p:nvGrpSpPr>
        <p:grpSpPr>
          <a:xfrm>
            <a:off x="3122859" y="971352"/>
            <a:ext cx="735829" cy="684547"/>
            <a:chOff x="3351965" y="1148808"/>
            <a:chExt cx="750770" cy="698375"/>
          </a:xfrm>
        </p:grpSpPr>
        <p:grpSp>
          <p:nvGrpSpPr>
            <p:cNvPr id="7537" name="Google Shape;7537;p90"/>
            <p:cNvGrpSpPr/>
            <p:nvPr/>
          </p:nvGrpSpPr>
          <p:grpSpPr>
            <a:xfrm>
              <a:off x="3586796" y="1148808"/>
              <a:ext cx="294857" cy="286830"/>
              <a:chOff x="3750225" y="1774000"/>
              <a:chExt cx="149575" cy="145525"/>
            </a:xfrm>
          </p:grpSpPr>
          <p:sp>
            <p:nvSpPr>
              <p:cNvPr id="7538" name="Google Shape;7538;p9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9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90"/>
            <p:cNvGrpSpPr/>
            <p:nvPr/>
          </p:nvGrpSpPr>
          <p:grpSpPr>
            <a:xfrm>
              <a:off x="3779245" y="1375768"/>
              <a:ext cx="323490" cy="286978"/>
              <a:chOff x="3847850" y="1889150"/>
              <a:chExt cx="164100" cy="145600"/>
            </a:xfrm>
          </p:grpSpPr>
          <p:sp>
            <p:nvSpPr>
              <p:cNvPr id="7541" name="Google Shape;7541;p9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9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90"/>
            <p:cNvGrpSpPr/>
            <p:nvPr/>
          </p:nvGrpSpPr>
          <p:grpSpPr>
            <a:xfrm>
              <a:off x="3351965" y="1330435"/>
              <a:ext cx="295449" cy="285401"/>
              <a:chOff x="3631100" y="1866150"/>
              <a:chExt cx="149875" cy="144800"/>
            </a:xfrm>
          </p:grpSpPr>
          <p:sp>
            <p:nvSpPr>
              <p:cNvPr id="7544" name="Google Shape;7544;p9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9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90"/>
            <p:cNvGrpSpPr/>
            <p:nvPr/>
          </p:nvGrpSpPr>
          <p:grpSpPr>
            <a:xfrm>
              <a:off x="3548208" y="1560352"/>
              <a:ext cx="294808" cy="286830"/>
              <a:chOff x="3730650" y="1982800"/>
              <a:chExt cx="149550" cy="145525"/>
            </a:xfrm>
          </p:grpSpPr>
          <p:sp>
            <p:nvSpPr>
              <p:cNvPr id="7547" name="Google Shape;7547;p9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9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49" name="Google Shape;7549;p90"/>
          <p:cNvGrpSpPr/>
          <p:nvPr/>
        </p:nvGrpSpPr>
        <p:grpSpPr>
          <a:xfrm>
            <a:off x="7624512" y="971306"/>
            <a:ext cx="804565" cy="677795"/>
            <a:chOff x="7636443" y="1204988"/>
            <a:chExt cx="804565" cy="677795"/>
          </a:xfrm>
        </p:grpSpPr>
        <p:grpSp>
          <p:nvGrpSpPr>
            <p:cNvPr id="7550" name="Google Shape;7550;p90"/>
            <p:cNvGrpSpPr/>
            <p:nvPr/>
          </p:nvGrpSpPr>
          <p:grpSpPr>
            <a:xfrm>
              <a:off x="7636443" y="1509705"/>
              <a:ext cx="804565" cy="373078"/>
              <a:chOff x="7636443" y="1509705"/>
              <a:chExt cx="804565" cy="373078"/>
            </a:xfrm>
          </p:grpSpPr>
          <p:sp>
            <p:nvSpPr>
              <p:cNvPr id="7551" name="Google Shape;7551;p9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9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90"/>
            <p:cNvGrpSpPr/>
            <p:nvPr/>
          </p:nvGrpSpPr>
          <p:grpSpPr>
            <a:xfrm>
              <a:off x="7636443" y="1408133"/>
              <a:ext cx="804565" cy="373078"/>
              <a:chOff x="7636443" y="1408133"/>
              <a:chExt cx="804565" cy="373078"/>
            </a:xfrm>
          </p:grpSpPr>
          <p:sp>
            <p:nvSpPr>
              <p:cNvPr id="7554" name="Google Shape;7554;p9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9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90"/>
            <p:cNvGrpSpPr/>
            <p:nvPr/>
          </p:nvGrpSpPr>
          <p:grpSpPr>
            <a:xfrm>
              <a:off x="7636443" y="1306560"/>
              <a:ext cx="804565" cy="373078"/>
              <a:chOff x="7636443" y="1306560"/>
              <a:chExt cx="804565" cy="373078"/>
            </a:xfrm>
          </p:grpSpPr>
          <p:sp>
            <p:nvSpPr>
              <p:cNvPr id="7557" name="Google Shape;7557;p9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90"/>
            <p:cNvGrpSpPr/>
            <p:nvPr/>
          </p:nvGrpSpPr>
          <p:grpSpPr>
            <a:xfrm>
              <a:off x="7636443" y="1204988"/>
              <a:ext cx="804565" cy="373078"/>
              <a:chOff x="7636443" y="1204988"/>
              <a:chExt cx="804565" cy="373078"/>
            </a:xfrm>
          </p:grpSpPr>
          <p:sp>
            <p:nvSpPr>
              <p:cNvPr id="7560" name="Google Shape;7560;p9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9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2" name="Google Shape;7562;p90"/>
          <p:cNvGrpSpPr/>
          <p:nvPr/>
        </p:nvGrpSpPr>
        <p:grpSpPr>
          <a:xfrm>
            <a:off x="4963358" y="1878721"/>
            <a:ext cx="661339" cy="661188"/>
            <a:chOff x="3990000" y="975400"/>
            <a:chExt cx="3934200" cy="3933300"/>
          </a:xfrm>
        </p:grpSpPr>
        <p:sp>
          <p:nvSpPr>
            <p:cNvPr id="7563" name="Google Shape;7563;p9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9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9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90"/>
          <p:cNvGrpSpPr/>
          <p:nvPr/>
        </p:nvGrpSpPr>
        <p:grpSpPr>
          <a:xfrm>
            <a:off x="6607006" y="1857359"/>
            <a:ext cx="868881" cy="684241"/>
            <a:chOff x="6598259" y="2078634"/>
            <a:chExt cx="868881" cy="684241"/>
          </a:xfrm>
        </p:grpSpPr>
        <p:sp>
          <p:nvSpPr>
            <p:cNvPr id="7568" name="Google Shape;7568;p9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9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9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9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4" name="Google Shape;7574;p90"/>
            <p:cNvGrpSpPr/>
            <p:nvPr/>
          </p:nvGrpSpPr>
          <p:grpSpPr>
            <a:xfrm>
              <a:off x="6808175" y="2078634"/>
              <a:ext cx="452229" cy="684241"/>
              <a:chOff x="6808175" y="2078634"/>
              <a:chExt cx="452229" cy="684241"/>
            </a:xfrm>
          </p:grpSpPr>
          <p:sp>
            <p:nvSpPr>
              <p:cNvPr id="7575" name="Google Shape;7575;p9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9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9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9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9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1" name="Google Shape;7581;p90"/>
              <p:cNvGrpSpPr/>
              <p:nvPr/>
            </p:nvGrpSpPr>
            <p:grpSpPr>
              <a:xfrm>
                <a:off x="6821586" y="2078634"/>
                <a:ext cx="426871" cy="684241"/>
                <a:chOff x="6821586" y="2078634"/>
                <a:chExt cx="426871" cy="684241"/>
              </a:xfrm>
            </p:grpSpPr>
            <p:grpSp>
              <p:nvGrpSpPr>
                <p:cNvPr id="7582" name="Google Shape;7582;p90"/>
                <p:cNvGrpSpPr/>
                <p:nvPr/>
              </p:nvGrpSpPr>
              <p:grpSpPr>
                <a:xfrm>
                  <a:off x="6821586" y="2078634"/>
                  <a:ext cx="426871" cy="684241"/>
                  <a:chOff x="6821586" y="2078634"/>
                  <a:chExt cx="426871" cy="684241"/>
                </a:xfrm>
              </p:grpSpPr>
              <p:sp>
                <p:nvSpPr>
                  <p:cNvPr id="7583" name="Google Shape;7583;p9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9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9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9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9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9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9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9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9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9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9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9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9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2" name="Google Shape;7602;p9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08" name="Google Shape;7608;p90"/>
          <p:cNvGrpSpPr/>
          <p:nvPr/>
        </p:nvGrpSpPr>
        <p:grpSpPr>
          <a:xfrm>
            <a:off x="5780173" y="1862968"/>
            <a:ext cx="671358" cy="671358"/>
            <a:chOff x="6535625" y="760425"/>
            <a:chExt cx="1665900" cy="1665900"/>
          </a:xfrm>
        </p:grpSpPr>
        <p:sp>
          <p:nvSpPr>
            <p:cNvPr id="7609" name="Google Shape;7609;p9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9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90"/>
          <p:cNvGrpSpPr/>
          <p:nvPr/>
        </p:nvGrpSpPr>
        <p:grpSpPr>
          <a:xfrm>
            <a:off x="716989" y="3531368"/>
            <a:ext cx="1340789" cy="640830"/>
            <a:chOff x="238125" y="1151100"/>
            <a:chExt cx="7139450" cy="3412300"/>
          </a:xfrm>
        </p:grpSpPr>
        <p:sp>
          <p:nvSpPr>
            <p:cNvPr id="7614" name="Google Shape;7614;p9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9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90"/>
          <p:cNvGrpSpPr/>
          <p:nvPr/>
        </p:nvGrpSpPr>
        <p:grpSpPr>
          <a:xfrm>
            <a:off x="5584212" y="2734649"/>
            <a:ext cx="985357" cy="585764"/>
            <a:chOff x="5145061" y="2881789"/>
            <a:chExt cx="1107641" cy="658458"/>
          </a:xfrm>
        </p:grpSpPr>
        <p:grpSp>
          <p:nvGrpSpPr>
            <p:cNvPr id="7627" name="Google Shape;7627;p90"/>
            <p:cNvGrpSpPr/>
            <p:nvPr/>
          </p:nvGrpSpPr>
          <p:grpSpPr>
            <a:xfrm>
              <a:off x="5722989" y="3244587"/>
              <a:ext cx="529713" cy="295659"/>
              <a:chOff x="5722989" y="3244587"/>
              <a:chExt cx="529713" cy="295659"/>
            </a:xfrm>
          </p:grpSpPr>
          <p:sp>
            <p:nvSpPr>
              <p:cNvPr id="7628" name="Google Shape;7628;p9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29" name="Google Shape;7629;p9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30" name="Google Shape;7630;p90"/>
            <p:cNvGrpSpPr/>
            <p:nvPr/>
          </p:nvGrpSpPr>
          <p:grpSpPr>
            <a:xfrm>
              <a:off x="5145061" y="3244587"/>
              <a:ext cx="536807" cy="295659"/>
              <a:chOff x="5145061" y="3244587"/>
              <a:chExt cx="536807" cy="295659"/>
            </a:xfrm>
          </p:grpSpPr>
          <p:sp>
            <p:nvSpPr>
              <p:cNvPr id="7631" name="Google Shape;7631;p9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32" name="Google Shape;7632;p9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33" name="Google Shape;7633;p90"/>
            <p:cNvGrpSpPr/>
            <p:nvPr/>
          </p:nvGrpSpPr>
          <p:grpSpPr>
            <a:xfrm>
              <a:off x="5341327" y="2898245"/>
              <a:ext cx="532309" cy="614891"/>
              <a:chOff x="5341327" y="2898245"/>
              <a:chExt cx="532309" cy="614891"/>
            </a:xfrm>
          </p:grpSpPr>
          <p:sp>
            <p:nvSpPr>
              <p:cNvPr id="7634" name="Google Shape;7634;p9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35" name="Google Shape;7635;p9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36" name="Google Shape;7636;p90"/>
            <p:cNvGrpSpPr/>
            <p:nvPr/>
          </p:nvGrpSpPr>
          <p:grpSpPr>
            <a:xfrm>
              <a:off x="5532290" y="2881789"/>
              <a:ext cx="620516" cy="305456"/>
              <a:chOff x="5532290" y="2881789"/>
              <a:chExt cx="620516" cy="305456"/>
            </a:xfrm>
          </p:grpSpPr>
          <p:sp>
            <p:nvSpPr>
              <p:cNvPr id="7637" name="Google Shape;7637;p9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38" name="Google Shape;7638;p9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639" name="Google Shape;7639;p90"/>
          <p:cNvGrpSpPr/>
          <p:nvPr/>
        </p:nvGrpSpPr>
        <p:grpSpPr>
          <a:xfrm>
            <a:off x="8163135" y="3526707"/>
            <a:ext cx="269068" cy="645491"/>
            <a:chOff x="7026852" y="3311869"/>
            <a:chExt cx="434331" cy="1041954"/>
          </a:xfrm>
        </p:grpSpPr>
        <p:sp>
          <p:nvSpPr>
            <p:cNvPr id="7640" name="Google Shape;7640;p9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9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90"/>
          <p:cNvGrpSpPr/>
          <p:nvPr/>
        </p:nvGrpSpPr>
        <p:grpSpPr>
          <a:xfrm>
            <a:off x="6179716" y="3565945"/>
            <a:ext cx="293882" cy="293836"/>
            <a:chOff x="4873519" y="3311869"/>
            <a:chExt cx="499374" cy="499296"/>
          </a:xfrm>
        </p:grpSpPr>
        <p:sp>
          <p:nvSpPr>
            <p:cNvPr id="7644" name="Google Shape;7644;p9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90"/>
          <p:cNvGrpSpPr/>
          <p:nvPr/>
        </p:nvGrpSpPr>
        <p:grpSpPr>
          <a:xfrm>
            <a:off x="6179716" y="3878316"/>
            <a:ext cx="293882" cy="293882"/>
            <a:chOff x="4873519" y="3875839"/>
            <a:chExt cx="499374" cy="499374"/>
          </a:xfrm>
        </p:grpSpPr>
        <p:sp>
          <p:nvSpPr>
            <p:cNvPr id="7647" name="Google Shape;7647;p9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9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90"/>
          <p:cNvGrpSpPr/>
          <p:nvPr/>
        </p:nvGrpSpPr>
        <p:grpSpPr>
          <a:xfrm>
            <a:off x="2410244" y="1850269"/>
            <a:ext cx="698104" cy="698208"/>
            <a:chOff x="2565073" y="2075876"/>
            <a:chExt cx="672482" cy="672518"/>
          </a:xfrm>
        </p:grpSpPr>
        <p:sp>
          <p:nvSpPr>
            <p:cNvPr id="7650" name="Google Shape;7650;p9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9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9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9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9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9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90"/>
          <p:cNvGrpSpPr/>
          <p:nvPr/>
        </p:nvGrpSpPr>
        <p:grpSpPr>
          <a:xfrm>
            <a:off x="5633655" y="3534869"/>
            <a:ext cx="438354" cy="637329"/>
            <a:chOff x="1697726" y="3244179"/>
            <a:chExt cx="788124" cy="1146069"/>
          </a:xfrm>
        </p:grpSpPr>
        <p:sp>
          <p:nvSpPr>
            <p:cNvPr id="7657" name="Google Shape;7657;p9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9" name="Google Shape;7659;p90"/>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0" name="Google Shape;7660;p90"/>
          <p:cNvGrpSpPr/>
          <p:nvPr/>
        </p:nvGrpSpPr>
        <p:grpSpPr>
          <a:xfrm>
            <a:off x="7634869" y="1863232"/>
            <a:ext cx="799565" cy="670282"/>
            <a:chOff x="7617850" y="2063282"/>
            <a:chExt cx="799565" cy="670282"/>
          </a:xfrm>
        </p:grpSpPr>
        <p:cxnSp>
          <p:nvCxnSpPr>
            <p:cNvPr id="7661" name="Google Shape;7661;p9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62" name="Google Shape;7662;p9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63" name="Google Shape;7663;p9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64" name="Google Shape;7664;p9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65" name="Google Shape;7665;p9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666" name="Google Shape;7666;p9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667" name="Google Shape;7667;p90"/>
            <p:cNvGrpSpPr/>
            <p:nvPr/>
          </p:nvGrpSpPr>
          <p:grpSpPr>
            <a:xfrm>
              <a:off x="7734309" y="2063282"/>
              <a:ext cx="570957" cy="620095"/>
              <a:chOff x="7734309" y="2063282"/>
              <a:chExt cx="570957" cy="620095"/>
            </a:xfrm>
          </p:grpSpPr>
          <p:grpSp>
            <p:nvGrpSpPr>
              <p:cNvPr id="7668" name="Google Shape;7668;p90"/>
              <p:cNvGrpSpPr/>
              <p:nvPr/>
            </p:nvGrpSpPr>
            <p:grpSpPr>
              <a:xfrm>
                <a:off x="8031573" y="2063282"/>
                <a:ext cx="273693" cy="620095"/>
                <a:chOff x="8031573" y="2063282"/>
                <a:chExt cx="273693" cy="620095"/>
              </a:xfrm>
            </p:grpSpPr>
            <p:sp>
              <p:nvSpPr>
                <p:cNvPr id="7669" name="Google Shape;7669;p9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9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9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9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90"/>
              <p:cNvGrpSpPr/>
              <p:nvPr/>
            </p:nvGrpSpPr>
            <p:grpSpPr>
              <a:xfrm flipH="1">
                <a:off x="7734309" y="2063282"/>
                <a:ext cx="273693" cy="620095"/>
                <a:chOff x="8031573" y="2063282"/>
                <a:chExt cx="273693" cy="620095"/>
              </a:xfrm>
            </p:grpSpPr>
            <p:sp>
              <p:nvSpPr>
                <p:cNvPr id="7674" name="Google Shape;7674;p9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9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9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9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678" name="Google Shape;7678;p90"/>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0"/>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0" name="Google Shape;7680;p90"/>
          <p:cNvGrpSpPr/>
          <p:nvPr/>
        </p:nvGrpSpPr>
        <p:grpSpPr>
          <a:xfrm>
            <a:off x="7821475" y="2716715"/>
            <a:ext cx="602567" cy="601884"/>
            <a:chOff x="1186975" y="238125"/>
            <a:chExt cx="5244275" cy="5238325"/>
          </a:xfrm>
        </p:grpSpPr>
        <p:sp>
          <p:nvSpPr>
            <p:cNvPr id="7681" name="Google Shape;7681;p9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9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9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90"/>
          <p:cNvGrpSpPr/>
          <p:nvPr/>
        </p:nvGrpSpPr>
        <p:grpSpPr>
          <a:xfrm>
            <a:off x="3264213" y="1856199"/>
            <a:ext cx="651848" cy="687338"/>
            <a:chOff x="3400515" y="2056248"/>
            <a:chExt cx="698134" cy="735987"/>
          </a:xfrm>
        </p:grpSpPr>
        <p:grpSp>
          <p:nvGrpSpPr>
            <p:cNvPr id="7686" name="Google Shape;7686;p90"/>
            <p:cNvGrpSpPr/>
            <p:nvPr/>
          </p:nvGrpSpPr>
          <p:grpSpPr>
            <a:xfrm>
              <a:off x="3400515" y="2283913"/>
              <a:ext cx="312919" cy="219900"/>
              <a:chOff x="3400515" y="2283913"/>
              <a:chExt cx="312919" cy="219900"/>
            </a:xfrm>
          </p:grpSpPr>
          <p:sp>
            <p:nvSpPr>
              <p:cNvPr id="7687" name="Google Shape;7687;p9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88" name="Google Shape;7688;p9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689" name="Google Shape;7689;p90"/>
            <p:cNvGrpSpPr/>
            <p:nvPr/>
          </p:nvGrpSpPr>
          <p:grpSpPr>
            <a:xfrm>
              <a:off x="3547823" y="2461089"/>
              <a:ext cx="219900" cy="331146"/>
              <a:chOff x="3547823" y="2461089"/>
              <a:chExt cx="219900" cy="331146"/>
            </a:xfrm>
          </p:grpSpPr>
          <p:sp>
            <p:nvSpPr>
              <p:cNvPr id="7690" name="Google Shape;7690;p9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91" name="Google Shape;7691;p9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692" name="Google Shape;7692;p90"/>
            <p:cNvGrpSpPr/>
            <p:nvPr/>
          </p:nvGrpSpPr>
          <p:grpSpPr>
            <a:xfrm>
              <a:off x="3734138" y="2461089"/>
              <a:ext cx="219900" cy="331146"/>
              <a:chOff x="3734138" y="2461089"/>
              <a:chExt cx="219900" cy="331146"/>
            </a:xfrm>
          </p:grpSpPr>
          <p:sp>
            <p:nvSpPr>
              <p:cNvPr id="7693" name="Google Shape;7693;p9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94" name="Google Shape;7694;p9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695" name="Google Shape;7695;p90"/>
            <p:cNvGrpSpPr/>
            <p:nvPr/>
          </p:nvGrpSpPr>
          <p:grpSpPr>
            <a:xfrm>
              <a:off x="3787560" y="2281742"/>
              <a:ext cx="311089" cy="219900"/>
              <a:chOff x="3787560" y="2281742"/>
              <a:chExt cx="311089" cy="219900"/>
            </a:xfrm>
          </p:grpSpPr>
          <p:sp>
            <p:nvSpPr>
              <p:cNvPr id="7696" name="Google Shape;7696;p9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97" name="Google Shape;7697;p9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698" name="Google Shape;7698;p90"/>
            <p:cNvGrpSpPr/>
            <p:nvPr/>
          </p:nvGrpSpPr>
          <p:grpSpPr>
            <a:xfrm>
              <a:off x="3637290" y="2056248"/>
              <a:ext cx="219900" cy="330736"/>
              <a:chOff x="3637290" y="2056248"/>
              <a:chExt cx="219900" cy="330736"/>
            </a:xfrm>
          </p:grpSpPr>
          <p:sp>
            <p:nvSpPr>
              <p:cNvPr id="7699" name="Google Shape;7699;p9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700" name="Google Shape;7700;p9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01" name="Google Shape;7701;p90"/>
          <p:cNvGrpSpPr/>
          <p:nvPr/>
        </p:nvGrpSpPr>
        <p:grpSpPr>
          <a:xfrm>
            <a:off x="2555919" y="2726205"/>
            <a:ext cx="1268144" cy="592394"/>
            <a:chOff x="238125" y="1188750"/>
            <a:chExt cx="7140450" cy="3335550"/>
          </a:xfrm>
        </p:grpSpPr>
        <p:sp>
          <p:nvSpPr>
            <p:cNvPr id="7702" name="Google Shape;7702;p9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9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9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9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9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90"/>
          <p:cNvGrpSpPr/>
          <p:nvPr/>
        </p:nvGrpSpPr>
        <p:grpSpPr>
          <a:xfrm>
            <a:off x="6663819" y="2728360"/>
            <a:ext cx="1053944" cy="590147"/>
            <a:chOff x="238125" y="1335475"/>
            <a:chExt cx="5418735" cy="3034175"/>
          </a:xfrm>
        </p:grpSpPr>
        <p:sp>
          <p:nvSpPr>
            <p:cNvPr id="7708" name="Google Shape;7708;p9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9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9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90"/>
          <p:cNvGrpSpPr/>
          <p:nvPr/>
        </p:nvGrpSpPr>
        <p:grpSpPr>
          <a:xfrm>
            <a:off x="4094628" y="3533259"/>
            <a:ext cx="1268207" cy="638939"/>
            <a:chOff x="3967651" y="3645904"/>
            <a:chExt cx="1479304" cy="745292"/>
          </a:xfrm>
        </p:grpSpPr>
        <p:grpSp>
          <p:nvGrpSpPr>
            <p:cNvPr id="7712" name="Google Shape;7712;p90"/>
            <p:cNvGrpSpPr/>
            <p:nvPr/>
          </p:nvGrpSpPr>
          <p:grpSpPr>
            <a:xfrm>
              <a:off x="3967651" y="4009026"/>
              <a:ext cx="1479304" cy="382170"/>
              <a:chOff x="3967651" y="4009026"/>
              <a:chExt cx="1479304" cy="382170"/>
            </a:xfrm>
          </p:grpSpPr>
          <p:grpSp>
            <p:nvGrpSpPr>
              <p:cNvPr id="7713" name="Google Shape;7713;p90"/>
              <p:cNvGrpSpPr/>
              <p:nvPr/>
            </p:nvGrpSpPr>
            <p:grpSpPr>
              <a:xfrm>
                <a:off x="4892216" y="4195630"/>
                <a:ext cx="554739" cy="195566"/>
                <a:chOff x="3604375" y="4892160"/>
                <a:chExt cx="1651500" cy="582215"/>
              </a:xfrm>
            </p:grpSpPr>
            <p:sp>
              <p:nvSpPr>
                <p:cNvPr id="7714" name="Google Shape;7714;p9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9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90"/>
              <p:cNvGrpSpPr/>
              <p:nvPr/>
            </p:nvGrpSpPr>
            <p:grpSpPr>
              <a:xfrm>
                <a:off x="3967651" y="4146303"/>
                <a:ext cx="579402" cy="244893"/>
                <a:chOff x="851875" y="4745310"/>
                <a:chExt cx="1724925" cy="729065"/>
              </a:xfrm>
            </p:grpSpPr>
            <p:sp>
              <p:nvSpPr>
                <p:cNvPr id="7717" name="Google Shape;7717;p9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9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90"/>
              <p:cNvGrpSpPr/>
              <p:nvPr/>
            </p:nvGrpSpPr>
            <p:grpSpPr>
              <a:xfrm>
                <a:off x="4460753" y="4009026"/>
                <a:ext cx="493110" cy="382170"/>
                <a:chOff x="2319875" y="4336625"/>
                <a:chExt cx="1468025" cy="1137750"/>
              </a:xfrm>
            </p:grpSpPr>
            <p:sp>
              <p:nvSpPr>
                <p:cNvPr id="7720" name="Google Shape;7720;p9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9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2" name="Google Shape;7722;p90"/>
            <p:cNvGrpSpPr/>
            <p:nvPr/>
          </p:nvGrpSpPr>
          <p:grpSpPr>
            <a:xfrm>
              <a:off x="4479443" y="3645904"/>
              <a:ext cx="455965" cy="388789"/>
              <a:chOff x="2957425" y="238100"/>
              <a:chExt cx="1910200" cy="1628775"/>
            </a:xfrm>
          </p:grpSpPr>
          <p:sp>
            <p:nvSpPr>
              <p:cNvPr id="7723" name="Google Shape;7723;p9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9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9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9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9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9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9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9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9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9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3" name="Google Shape;7733;p90"/>
          <p:cNvGrpSpPr/>
          <p:nvPr/>
        </p:nvGrpSpPr>
        <p:grpSpPr>
          <a:xfrm>
            <a:off x="2480742" y="3534460"/>
            <a:ext cx="1243128" cy="637739"/>
            <a:chOff x="2496310" y="3693351"/>
            <a:chExt cx="1342906" cy="688926"/>
          </a:xfrm>
        </p:grpSpPr>
        <p:grpSp>
          <p:nvGrpSpPr>
            <p:cNvPr id="7734" name="Google Shape;7734;p90"/>
            <p:cNvGrpSpPr/>
            <p:nvPr/>
          </p:nvGrpSpPr>
          <p:grpSpPr>
            <a:xfrm>
              <a:off x="2496310" y="3693351"/>
              <a:ext cx="1342906" cy="688875"/>
              <a:chOff x="2496310" y="3693351"/>
              <a:chExt cx="1342906" cy="688875"/>
            </a:xfrm>
          </p:grpSpPr>
          <p:sp>
            <p:nvSpPr>
              <p:cNvPr id="7735" name="Google Shape;7735;p9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9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9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9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1" name="Google Shape;7741;p90"/>
              <p:cNvCxnSpPr>
                <a:stCxn id="773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742" name="Google Shape;7742;p90"/>
              <p:cNvCxnSpPr>
                <a:stCxn id="773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743" name="Google Shape;7743;p90"/>
              <p:cNvCxnSpPr>
                <a:stCxn id="773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44" name="Google Shape;7744;p90"/>
              <p:cNvCxnSpPr>
                <a:stCxn id="774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45" name="Google Shape;7745;p90"/>
              <p:cNvCxnSpPr>
                <a:stCxn id="773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746" name="Google Shape;7746;p90"/>
            <p:cNvGrpSpPr/>
            <p:nvPr/>
          </p:nvGrpSpPr>
          <p:grpSpPr>
            <a:xfrm>
              <a:off x="2675275" y="3930557"/>
              <a:ext cx="1003306" cy="451719"/>
              <a:chOff x="2675275" y="4174282"/>
              <a:chExt cx="1003306" cy="451719"/>
            </a:xfrm>
          </p:grpSpPr>
          <p:sp>
            <p:nvSpPr>
              <p:cNvPr id="7747" name="Google Shape;7747;p9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9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9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0" name="Google Shape;7750;p90"/>
          <p:cNvGrpSpPr/>
          <p:nvPr/>
        </p:nvGrpSpPr>
        <p:grpSpPr>
          <a:xfrm>
            <a:off x="1654412" y="971306"/>
            <a:ext cx="574511" cy="874709"/>
            <a:chOff x="1715404" y="1112080"/>
            <a:chExt cx="642270" cy="977984"/>
          </a:xfrm>
        </p:grpSpPr>
        <p:grpSp>
          <p:nvGrpSpPr>
            <p:cNvPr id="7751" name="Google Shape;7751;p90"/>
            <p:cNvGrpSpPr/>
            <p:nvPr/>
          </p:nvGrpSpPr>
          <p:grpSpPr>
            <a:xfrm>
              <a:off x="1715404" y="1112080"/>
              <a:ext cx="642270" cy="977984"/>
              <a:chOff x="1715404" y="1112080"/>
              <a:chExt cx="642270" cy="977984"/>
            </a:xfrm>
          </p:grpSpPr>
          <p:sp>
            <p:nvSpPr>
              <p:cNvPr id="7752" name="Google Shape;7752;p9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90"/>
            <p:cNvGrpSpPr/>
            <p:nvPr/>
          </p:nvGrpSpPr>
          <p:grpSpPr>
            <a:xfrm>
              <a:off x="1768927" y="1165603"/>
              <a:ext cx="535225" cy="851367"/>
              <a:chOff x="1768927" y="1165603"/>
              <a:chExt cx="535225" cy="851367"/>
            </a:xfrm>
          </p:grpSpPr>
          <p:sp>
            <p:nvSpPr>
              <p:cNvPr id="7755" name="Google Shape;7755;p9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9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90"/>
            <p:cNvGrpSpPr/>
            <p:nvPr/>
          </p:nvGrpSpPr>
          <p:grpSpPr>
            <a:xfrm>
              <a:off x="1822449" y="1219125"/>
              <a:ext cx="428180" cy="718859"/>
              <a:chOff x="1822449" y="1219125"/>
              <a:chExt cx="428180" cy="718859"/>
            </a:xfrm>
          </p:grpSpPr>
          <p:sp>
            <p:nvSpPr>
              <p:cNvPr id="7758" name="Google Shape;7758;p9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9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90"/>
            <p:cNvGrpSpPr/>
            <p:nvPr/>
          </p:nvGrpSpPr>
          <p:grpSpPr>
            <a:xfrm>
              <a:off x="1875972" y="1272648"/>
              <a:ext cx="321135" cy="586939"/>
              <a:chOff x="1875972" y="1272648"/>
              <a:chExt cx="321135" cy="586939"/>
            </a:xfrm>
          </p:grpSpPr>
          <p:sp>
            <p:nvSpPr>
              <p:cNvPr id="7761" name="Google Shape;7761;p9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3" name="Google Shape;7763;p90"/>
          <p:cNvGrpSpPr/>
          <p:nvPr/>
        </p:nvGrpSpPr>
        <p:grpSpPr>
          <a:xfrm>
            <a:off x="7761573" y="3528028"/>
            <a:ext cx="293855" cy="644170"/>
            <a:chOff x="241025" y="3151575"/>
            <a:chExt cx="293855" cy="644170"/>
          </a:xfrm>
        </p:grpSpPr>
        <p:sp>
          <p:nvSpPr>
            <p:cNvPr id="7764" name="Google Shape;7764;p9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90"/>
          <p:cNvGrpSpPr/>
          <p:nvPr/>
        </p:nvGrpSpPr>
        <p:grpSpPr>
          <a:xfrm>
            <a:off x="709557" y="2728028"/>
            <a:ext cx="1779649" cy="591620"/>
            <a:chOff x="246070" y="1983375"/>
            <a:chExt cx="1855347" cy="616849"/>
          </a:xfrm>
        </p:grpSpPr>
        <p:sp>
          <p:nvSpPr>
            <p:cNvPr id="7767" name="Google Shape;7767;p9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9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90"/>
          <p:cNvGrpSpPr/>
          <p:nvPr/>
        </p:nvGrpSpPr>
        <p:grpSpPr>
          <a:xfrm>
            <a:off x="2320424" y="971306"/>
            <a:ext cx="711055" cy="745993"/>
            <a:chOff x="2496269" y="1171698"/>
            <a:chExt cx="761953" cy="799392"/>
          </a:xfrm>
        </p:grpSpPr>
        <p:grpSp>
          <p:nvGrpSpPr>
            <p:cNvPr id="7777" name="Google Shape;7777;p90"/>
            <p:cNvGrpSpPr/>
            <p:nvPr/>
          </p:nvGrpSpPr>
          <p:grpSpPr>
            <a:xfrm>
              <a:off x="2496269" y="1171698"/>
              <a:ext cx="761953" cy="723022"/>
              <a:chOff x="2496269" y="1171698"/>
              <a:chExt cx="761953" cy="723022"/>
            </a:xfrm>
          </p:grpSpPr>
          <p:sp>
            <p:nvSpPr>
              <p:cNvPr id="7778" name="Google Shape;7778;p9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0" name="Google Shape;7780;p90"/>
              <p:cNvGrpSpPr/>
              <p:nvPr/>
            </p:nvGrpSpPr>
            <p:grpSpPr>
              <a:xfrm>
                <a:off x="2496269" y="1171698"/>
                <a:ext cx="761953" cy="723022"/>
                <a:chOff x="2496269" y="1120652"/>
                <a:chExt cx="761953" cy="723022"/>
              </a:xfrm>
            </p:grpSpPr>
            <p:grpSp>
              <p:nvGrpSpPr>
                <p:cNvPr id="7781" name="Google Shape;7781;p90"/>
                <p:cNvGrpSpPr/>
                <p:nvPr/>
              </p:nvGrpSpPr>
              <p:grpSpPr>
                <a:xfrm>
                  <a:off x="2496269" y="1120652"/>
                  <a:ext cx="761953" cy="723022"/>
                  <a:chOff x="2496269" y="1120652"/>
                  <a:chExt cx="761953" cy="723022"/>
                </a:xfrm>
              </p:grpSpPr>
              <p:grpSp>
                <p:nvGrpSpPr>
                  <p:cNvPr id="7782" name="Google Shape;7782;p90"/>
                  <p:cNvGrpSpPr/>
                  <p:nvPr/>
                </p:nvGrpSpPr>
                <p:grpSpPr>
                  <a:xfrm>
                    <a:off x="2496269" y="1304589"/>
                    <a:ext cx="407089" cy="305057"/>
                    <a:chOff x="2496269" y="1304589"/>
                    <a:chExt cx="407089" cy="305057"/>
                  </a:xfrm>
                </p:grpSpPr>
                <p:sp>
                  <p:nvSpPr>
                    <p:cNvPr id="7783" name="Google Shape;7783;p9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90"/>
                  <p:cNvGrpSpPr/>
                  <p:nvPr/>
                </p:nvGrpSpPr>
                <p:grpSpPr>
                  <a:xfrm>
                    <a:off x="2586468" y="1493376"/>
                    <a:ext cx="358850" cy="349656"/>
                    <a:chOff x="2586468" y="1493376"/>
                    <a:chExt cx="358850" cy="349656"/>
                  </a:xfrm>
                </p:grpSpPr>
                <p:sp>
                  <p:nvSpPr>
                    <p:cNvPr id="7786" name="Google Shape;7786;p9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90"/>
                  <p:cNvGrpSpPr/>
                  <p:nvPr/>
                </p:nvGrpSpPr>
                <p:grpSpPr>
                  <a:xfrm>
                    <a:off x="2807939" y="1494024"/>
                    <a:ext cx="358857" cy="349650"/>
                    <a:chOff x="2807939" y="1494024"/>
                    <a:chExt cx="358857" cy="349650"/>
                  </a:xfrm>
                </p:grpSpPr>
                <p:sp>
                  <p:nvSpPr>
                    <p:cNvPr id="7789" name="Google Shape;7789;p9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90"/>
                  <p:cNvGrpSpPr/>
                  <p:nvPr/>
                </p:nvGrpSpPr>
                <p:grpSpPr>
                  <a:xfrm>
                    <a:off x="2851133" y="1305635"/>
                    <a:ext cx="407089" cy="305057"/>
                    <a:chOff x="2851133" y="1305635"/>
                    <a:chExt cx="407089" cy="305057"/>
                  </a:xfrm>
                </p:grpSpPr>
                <p:sp>
                  <p:nvSpPr>
                    <p:cNvPr id="7792" name="Google Shape;7792;p9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9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90"/>
                  <p:cNvGrpSpPr/>
                  <p:nvPr/>
                </p:nvGrpSpPr>
                <p:grpSpPr>
                  <a:xfrm>
                    <a:off x="2727495" y="1120652"/>
                    <a:ext cx="300271" cy="396358"/>
                    <a:chOff x="2727495" y="1120652"/>
                    <a:chExt cx="300271" cy="396358"/>
                  </a:xfrm>
                </p:grpSpPr>
                <p:sp>
                  <p:nvSpPr>
                    <p:cNvPr id="7795" name="Google Shape;7795;p9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9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7" name="Google Shape;7797;p90"/>
                <p:cNvGrpSpPr/>
                <p:nvPr/>
              </p:nvGrpSpPr>
              <p:grpSpPr>
                <a:xfrm>
                  <a:off x="2722305" y="1350460"/>
                  <a:ext cx="308357" cy="308344"/>
                  <a:chOff x="2722305" y="1350460"/>
                  <a:chExt cx="308357" cy="308344"/>
                </a:xfrm>
              </p:grpSpPr>
              <p:sp>
                <p:nvSpPr>
                  <p:cNvPr id="7798" name="Google Shape;7798;p9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9" name="Google Shape;7799;p90"/>
                  <p:cNvGrpSpPr/>
                  <p:nvPr/>
                </p:nvGrpSpPr>
                <p:grpSpPr>
                  <a:xfrm>
                    <a:off x="2725064" y="1364529"/>
                    <a:ext cx="297954" cy="280182"/>
                    <a:chOff x="2725064" y="1364529"/>
                    <a:chExt cx="297954" cy="280182"/>
                  </a:xfrm>
                </p:grpSpPr>
                <p:sp>
                  <p:nvSpPr>
                    <p:cNvPr id="7800" name="Google Shape;7800;p9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9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9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9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805" name="Google Shape;7805;p9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9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90"/>
          <p:cNvGrpSpPr/>
          <p:nvPr/>
        </p:nvGrpSpPr>
        <p:grpSpPr>
          <a:xfrm>
            <a:off x="3909124" y="2727412"/>
            <a:ext cx="1569144" cy="591015"/>
            <a:chOff x="3820100" y="3023049"/>
            <a:chExt cx="1303926" cy="491162"/>
          </a:xfrm>
        </p:grpSpPr>
        <p:grpSp>
          <p:nvGrpSpPr>
            <p:cNvPr id="7811" name="Google Shape;7811;p90"/>
            <p:cNvGrpSpPr/>
            <p:nvPr/>
          </p:nvGrpSpPr>
          <p:grpSpPr>
            <a:xfrm>
              <a:off x="3820100" y="3023072"/>
              <a:ext cx="1303926" cy="491139"/>
              <a:chOff x="3820100" y="3023072"/>
              <a:chExt cx="1303926" cy="491139"/>
            </a:xfrm>
          </p:grpSpPr>
          <p:sp>
            <p:nvSpPr>
              <p:cNvPr id="7812" name="Google Shape;7812;p9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9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90"/>
            <p:cNvGrpSpPr/>
            <p:nvPr/>
          </p:nvGrpSpPr>
          <p:grpSpPr>
            <a:xfrm>
              <a:off x="4132439" y="3023645"/>
              <a:ext cx="393633" cy="177096"/>
              <a:chOff x="4132439" y="3023645"/>
              <a:chExt cx="393633" cy="177096"/>
            </a:xfrm>
          </p:grpSpPr>
          <p:sp>
            <p:nvSpPr>
              <p:cNvPr id="7815" name="Google Shape;7815;p9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90"/>
            <p:cNvGrpSpPr/>
            <p:nvPr/>
          </p:nvGrpSpPr>
          <p:grpSpPr>
            <a:xfrm>
              <a:off x="3921811" y="3023049"/>
              <a:ext cx="1002397" cy="388943"/>
              <a:chOff x="3921811" y="3023049"/>
              <a:chExt cx="1002397" cy="388943"/>
            </a:xfrm>
          </p:grpSpPr>
          <p:sp>
            <p:nvSpPr>
              <p:cNvPr id="7818" name="Google Shape;7818;p9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9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90"/>
            <p:cNvGrpSpPr/>
            <p:nvPr/>
          </p:nvGrpSpPr>
          <p:grpSpPr>
            <a:xfrm>
              <a:off x="4023645" y="3023049"/>
              <a:ext cx="683032" cy="286722"/>
              <a:chOff x="4023645" y="3023049"/>
              <a:chExt cx="683032" cy="286722"/>
            </a:xfrm>
          </p:grpSpPr>
          <p:sp>
            <p:nvSpPr>
              <p:cNvPr id="7821" name="Google Shape;7821;p9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9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3" name="Google Shape;7823;p90"/>
          <p:cNvGrpSpPr/>
          <p:nvPr/>
        </p:nvGrpSpPr>
        <p:grpSpPr>
          <a:xfrm>
            <a:off x="1541246" y="1854257"/>
            <a:ext cx="713522" cy="688025"/>
            <a:chOff x="1706078" y="2092648"/>
            <a:chExt cx="660913" cy="637296"/>
          </a:xfrm>
        </p:grpSpPr>
        <p:sp>
          <p:nvSpPr>
            <p:cNvPr id="7824" name="Google Shape;7824;p9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5" name="Google Shape;7825;p90"/>
            <p:cNvGrpSpPr/>
            <p:nvPr/>
          </p:nvGrpSpPr>
          <p:grpSpPr>
            <a:xfrm>
              <a:off x="1706078" y="2092648"/>
              <a:ext cx="660913" cy="575241"/>
              <a:chOff x="1706078" y="2092648"/>
              <a:chExt cx="660913" cy="575241"/>
            </a:xfrm>
          </p:grpSpPr>
          <p:sp>
            <p:nvSpPr>
              <p:cNvPr id="7826" name="Google Shape;7826;p9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9" name="Google Shape;7829;p90"/>
          <p:cNvGrpSpPr/>
          <p:nvPr/>
        </p:nvGrpSpPr>
        <p:grpSpPr>
          <a:xfrm>
            <a:off x="6303104" y="971806"/>
            <a:ext cx="1317459" cy="684168"/>
            <a:chOff x="238125" y="999450"/>
            <a:chExt cx="7140700" cy="3708225"/>
          </a:xfrm>
        </p:grpSpPr>
        <p:sp>
          <p:nvSpPr>
            <p:cNvPr id="7830" name="Google Shape;7830;p9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9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9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9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9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9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9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9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2" name="Shape 7842"/>
        <p:cNvGrpSpPr/>
        <p:nvPr/>
      </p:nvGrpSpPr>
      <p:grpSpPr>
        <a:xfrm>
          <a:off x="0" y="0"/>
          <a:ext cx="0" cy="0"/>
          <a:chOff x="0" y="0"/>
          <a:chExt cx="0" cy="0"/>
        </a:xfrm>
      </p:grpSpPr>
      <p:grpSp>
        <p:nvGrpSpPr>
          <p:cNvPr id="7843" name="Google Shape;7843;p91"/>
          <p:cNvGrpSpPr/>
          <p:nvPr/>
        </p:nvGrpSpPr>
        <p:grpSpPr>
          <a:xfrm>
            <a:off x="717025" y="967615"/>
            <a:ext cx="1636117" cy="1526144"/>
            <a:chOff x="729238" y="1179665"/>
            <a:chExt cx="1636117" cy="1526144"/>
          </a:xfrm>
        </p:grpSpPr>
        <p:grpSp>
          <p:nvGrpSpPr>
            <p:cNvPr id="7844" name="Google Shape;7844;p91"/>
            <p:cNvGrpSpPr/>
            <p:nvPr/>
          </p:nvGrpSpPr>
          <p:grpSpPr>
            <a:xfrm>
              <a:off x="729238" y="1179665"/>
              <a:ext cx="80700" cy="1526144"/>
              <a:chOff x="729238" y="1179665"/>
              <a:chExt cx="80700" cy="1526144"/>
            </a:xfrm>
          </p:grpSpPr>
          <p:sp>
            <p:nvSpPr>
              <p:cNvPr id="7845" name="Google Shape;7845;p9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9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9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9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9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9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9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91"/>
            <p:cNvGrpSpPr/>
            <p:nvPr/>
          </p:nvGrpSpPr>
          <p:grpSpPr>
            <a:xfrm>
              <a:off x="903098" y="1179665"/>
              <a:ext cx="80700" cy="1526144"/>
              <a:chOff x="903098" y="1179665"/>
              <a:chExt cx="80700" cy="1526144"/>
            </a:xfrm>
          </p:grpSpPr>
          <p:sp>
            <p:nvSpPr>
              <p:cNvPr id="7856" name="Google Shape;7856;p9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9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9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9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9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91"/>
            <p:cNvGrpSpPr/>
            <p:nvPr/>
          </p:nvGrpSpPr>
          <p:grpSpPr>
            <a:xfrm>
              <a:off x="1076958" y="1179665"/>
              <a:ext cx="80700" cy="1526144"/>
              <a:chOff x="1076958" y="1179665"/>
              <a:chExt cx="80700" cy="1526144"/>
            </a:xfrm>
          </p:grpSpPr>
          <p:sp>
            <p:nvSpPr>
              <p:cNvPr id="7867" name="Google Shape;7867;p9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9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91"/>
            <p:cNvGrpSpPr/>
            <p:nvPr/>
          </p:nvGrpSpPr>
          <p:grpSpPr>
            <a:xfrm>
              <a:off x="1247707" y="1179665"/>
              <a:ext cx="80700" cy="1526144"/>
              <a:chOff x="1247707" y="1179665"/>
              <a:chExt cx="80700" cy="1526144"/>
            </a:xfrm>
          </p:grpSpPr>
          <p:sp>
            <p:nvSpPr>
              <p:cNvPr id="7878" name="Google Shape;7878;p9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9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9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9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9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91"/>
            <p:cNvGrpSpPr/>
            <p:nvPr/>
          </p:nvGrpSpPr>
          <p:grpSpPr>
            <a:xfrm>
              <a:off x="1421567" y="1179665"/>
              <a:ext cx="80700" cy="1526144"/>
              <a:chOff x="1421567" y="1179665"/>
              <a:chExt cx="80700" cy="1526144"/>
            </a:xfrm>
          </p:grpSpPr>
          <p:sp>
            <p:nvSpPr>
              <p:cNvPr id="7889" name="Google Shape;7889;p9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9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9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9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9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9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9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91"/>
            <p:cNvGrpSpPr/>
            <p:nvPr/>
          </p:nvGrpSpPr>
          <p:grpSpPr>
            <a:xfrm>
              <a:off x="1592327" y="1179665"/>
              <a:ext cx="80700" cy="1526144"/>
              <a:chOff x="1592327" y="1179665"/>
              <a:chExt cx="80700" cy="1526144"/>
            </a:xfrm>
          </p:grpSpPr>
          <p:sp>
            <p:nvSpPr>
              <p:cNvPr id="7900" name="Google Shape;7900;p9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9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9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9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91"/>
            <p:cNvGrpSpPr/>
            <p:nvPr/>
          </p:nvGrpSpPr>
          <p:grpSpPr>
            <a:xfrm>
              <a:off x="1766187" y="1179665"/>
              <a:ext cx="80700" cy="1526144"/>
              <a:chOff x="1766187" y="1179665"/>
              <a:chExt cx="80700" cy="1526144"/>
            </a:xfrm>
          </p:grpSpPr>
          <p:sp>
            <p:nvSpPr>
              <p:cNvPr id="7911" name="Google Shape;7911;p9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9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9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9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9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9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91"/>
            <p:cNvGrpSpPr/>
            <p:nvPr/>
          </p:nvGrpSpPr>
          <p:grpSpPr>
            <a:xfrm>
              <a:off x="1936935" y="1179665"/>
              <a:ext cx="80700" cy="1526144"/>
              <a:chOff x="1936935" y="1179665"/>
              <a:chExt cx="80700" cy="1526144"/>
            </a:xfrm>
          </p:grpSpPr>
          <p:sp>
            <p:nvSpPr>
              <p:cNvPr id="7922" name="Google Shape;7922;p9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9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9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9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9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91"/>
            <p:cNvGrpSpPr/>
            <p:nvPr/>
          </p:nvGrpSpPr>
          <p:grpSpPr>
            <a:xfrm>
              <a:off x="2110795" y="1179665"/>
              <a:ext cx="80700" cy="1526144"/>
              <a:chOff x="2110795" y="1179665"/>
              <a:chExt cx="80700" cy="1526144"/>
            </a:xfrm>
          </p:grpSpPr>
          <p:sp>
            <p:nvSpPr>
              <p:cNvPr id="7933" name="Google Shape;7933;p9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9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9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9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9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9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9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9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91"/>
            <p:cNvGrpSpPr/>
            <p:nvPr/>
          </p:nvGrpSpPr>
          <p:grpSpPr>
            <a:xfrm>
              <a:off x="2284655" y="1179665"/>
              <a:ext cx="80700" cy="1526144"/>
              <a:chOff x="2284655" y="1179665"/>
              <a:chExt cx="80700" cy="1526144"/>
            </a:xfrm>
          </p:grpSpPr>
          <p:sp>
            <p:nvSpPr>
              <p:cNvPr id="7944" name="Google Shape;7944;p9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9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4" name="Google Shape;7954;p91"/>
          <p:cNvGrpSpPr/>
          <p:nvPr/>
        </p:nvGrpSpPr>
        <p:grpSpPr>
          <a:xfrm>
            <a:off x="2611692" y="986753"/>
            <a:ext cx="1364248" cy="1102133"/>
            <a:chOff x="2623904" y="1198803"/>
            <a:chExt cx="1364248" cy="1102133"/>
          </a:xfrm>
        </p:grpSpPr>
        <p:grpSp>
          <p:nvGrpSpPr>
            <p:cNvPr id="7955" name="Google Shape;7955;p91"/>
            <p:cNvGrpSpPr/>
            <p:nvPr/>
          </p:nvGrpSpPr>
          <p:grpSpPr>
            <a:xfrm>
              <a:off x="2623907" y="1198803"/>
              <a:ext cx="1364245" cy="273000"/>
              <a:chOff x="2623907" y="1198803"/>
              <a:chExt cx="1364245" cy="273000"/>
            </a:xfrm>
          </p:grpSpPr>
          <p:sp>
            <p:nvSpPr>
              <p:cNvPr id="7956" name="Google Shape;7956;p9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9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91"/>
            <p:cNvGrpSpPr/>
            <p:nvPr/>
          </p:nvGrpSpPr>
          <p:grpSpPr>
            <a:xfrm>
              <a:off x="2623904" y="1476964"/>
              <a:ext cx="1364245" cy="273000"/>
              <a:chOff x="2623904" y="1476964"/>
              <a:chExt cx="1364245" cy="273000"/>
            </a:xfrm>
          </p:grpSpPr>
          <p:sp>
            <p:nvSpPr>
              <p:cNvPr id="7962" name="Google Shape;7962;p9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9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91"/>
            <p:cNvGrpSpPr/>
            <p:nvPr/>
          </p:nvGrpSpPr>
          <p:grpSpPr>
            <a:xfrm>
              <a:off x="2623907" y="1749775"/>
              <a:ext cx="1364245" cy="273000"/>
              <a:chOff x="2623907" y="1749775"/>
              <a:chExt cx="1364245" cy="273000"/>
            </a:xfrm>
          </p:grpSpPr>
          <p:sp>
            <p:nvSpPr>
              <p:cNvPr id="7968" name="Google Shape;7968;p9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9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9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9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91"/>
            <p:cNvGrpSpPr/>
            <p:nvPr/>
          </p:nvGrpSpPr>
          <p:grpSpPr>
            <a:xfrm>
              <a:off x="2623904" y="2027936"/>
              <a:ext cx="1364245" cy="273000"/>
              <a:chOff x="2623904" y="2027936"/>
              <a:chExt cx="1364245" cy="273000"/>
            </a:xfrm>
          </p:grpSpPr>
          <p:sp>
            <p:nvSpPr>
              <p:cNvPr id="7974" name="Google Shape;7974;p9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9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9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9" name="Google Shape;7979;p91"/>
          <p:cNvGrpSpPr/>
          <p:nvPr/>
        </p:nvGrpSpPr>
        <p:grpSpPr>
          <a:xfrm>
            <a:off x="2601153" y="2445826"/>
            <a:ext cx="1387541" cy="159124"/>
            <a:chOff x="3200660" y="2180272"/>
            <a:chExt cx="2563824" cy="378237"/>
          </a:xfrm>
        </p:grpSpPr>
        <p:sp>
          <p:nvSpPr>
            <p:cNvPr id="7980" name="Google Shape;7980;p9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9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9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9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9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91"/>
          <p:cNvGrpSpPr/>
          <p:nvPr/>
        </p:nvGrpSpPr>
        <p:grpSpPr>
          <a:xfrm>
            <a:off x="2597677" y="2723590"/>
            <a:ext cx="1390502" cy="159625"/>
            <a:chOff x="3530150" y="2790075"/>
            <a:chExt cx="1962600" cy="225300"/>
          </a:xfrm>
        </p:grpSpPr>
        <p:sp>
          <p:nvSpPr>
            <p:cNvPr id="7999" name="Google Shape;7999;p9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91"/>
          <p:cNvGrpSpPr/>
          <p:nvPr/>
        </p:nvGrpSpPr>
        <p:grpSpPr>
          <a:xfrm>
            <a:off x="2597735" y="3001855"/>
            <a:ext cx="1411629" cy="154175"/>
            <a:chOff x="3558802" y="4011244"/>
            <a:chExt cx="1866000" cy="111600"/>
          </a:xfrm>
        </p:grpSpPr>
        <p:sp>
          <p:nvSpPr>
            <p:cNvPr id="8002" name="Google Shape;8002;p9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91"/>
          <p:cNvGrpSpPr/>
          <p:nvPr/>
        </p:nvGrpSpPr>
        <p:grpSpPr>
          <a:xfrm>
            <a:off x="2598023" y="2207425"/>
            <a:ext cx="1383503" cy="119761"/>
            <a:chOff x="3465975" y="2270258"/>
            <a:chExt cx="1986364" cy="171947"/>
          </a:xfrm>
        </p:grpSpPr>
        <p:sp>
          <p:nvSpPr>
            <p:cNvPr id="8005" name="Google Shape;8005;p9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91"/>
          <p:cNvGrpSpPr/>
          <p:nvPr/>
        </p:nvGrpSpPr>
        <p:grpSpPr>
          <a:xfrm>
            <a:off x="2609030" y="3571198"/>
            <a:ext cx="1369531" cy="195460"/>
            <a:chOff x="723300" y="4253549"/>
            <a:chExt cx="2276482" cy="324900"/>
          </a:xfrm>
        </p:grpSpPr>
        <p:sp>
          <p:nvSpPr>
            <p:cNvPr id="8014" name="Google Shape;8014;p9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9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91"/>
          <p:cNvGrpSpPr/>
          <p:nvPr/>
        </p:nvGrpSpPr>
        <p:grpSpPr>
          <a:xfrm>
            <a:off x="2598591" y="3272439"/>
            <a:ext cx="1389066" cy="180119"/>
            <a:chOff x="705948" y="3788465"/>
            <a:chExt cx="2308953" cy="299400"/>
          </a:xfrm>
        </p:grpSpPr>
        <p:sp>
          <p:nvSpPr>
            <p:cNvPr id="8020" name="Google Shape;8020;p9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91"/>
          <p:cNvGrpSpPr/>
          <p:nvPr/>
        </p:nvGrpSpPr>
        <p:grpSpPr>
          <a:xfrm>
            <a:off x="4195581" y="1876393"/>
            <a:ext cx="1433821" cy="191501"/>
            <a:chOff x="4273350" y="2088443"/>
            <a:chExt cx="1433821" cy="191501"/>
          </a:xfrm>
        </p:grpSpPr>
        <p:grpSp>
          <p:nvGrpSpPr>
            <p:cNvPr id="8026" name="Google Shape;8026;p91"/>
            <p:cNvGrpSpPr/>
            <p:nvPr/>
          </p:nvGrpSpPr>
          <p:grpSpPr>
            <a:xfrm>
              <a:off x="4273350" y="2088443"/>
              <a:ext cx="1433821" cy="0"/>
              <a:chOff x="5224975" y="2962250"/>
              <a:chExt cx="1544400" cy="0"/>
            </a:xfrm>
          </p:grpSpPr>
          <p:cxnSp>
            <p:nvCxnSpPr>
              <p:cNvPr id="8027" name="Google Shape;8027;p9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28" name="Google Shape;8028;p9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029" name="Google Shape;8029;p91"/>
            <p:cNvGrpSpPr/>
            <p:nvPr/>
          </p:nvGrpSpPr>
          <p:grpSpPr>
            <a:xfrm>
              <a:off x="4273350" y="2279944"/>
              <a:ext cx="1433821" cy="0"/>
              <a:chOff x="5224975" y="2962250"/>
              <a:chExt cx="1544400" cy="0"/>
            </a:xfrm>
          </p:grpSpPr>
          <p:cxnSp>
            <p:nvCxnSpPr>
              <p:cNvPr id="8030" name="Google Shape;8030;p9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31" name="Google Shape;8031;p9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032" name="Google Shape;8032;p91"/>
          <p:cNvGrpSpPr/>
          <p:nvPr/>
        </p:nvGrpSpPr>
        <p:grpSpPr>
          <a:xfrm>
            <a:off x="2646528" y="3885297"/>
            <a:ext cx="1304609" cy="294074"/>
            <a:chOff x="2658741" y="4097347"/>
            <a:chExt cx="1304609" cy="294074"/>
          </a:xfrm>
        </p:grpSpPr>
        <p:grpSp>
          <p:nvGrpSpPr>
            <p:cNvPr id="8033" name="Google Shape;8033;p91"/>
            <p:cNvGrpSpPr/>
            <p:nvPr/>
          </p:nvGrpSpPr>
          <p:grpSpPr>
            <a:xfrm>
              <a:off x="2658741" y="4097347"/>
              <a:ext cx="118572" cy="294074"/>
              <a:chOff x="3343310" y="4475555"/>
              <a:chExt cx="127717" cy="316753"/>
            </a:xfrm>
          </p:grpSpPr>
          <p:sp>
            <p:nvSpPr>
              <p:cNvPr id="8034" name="Google Shape;8034;p9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91"/>
            <p:cNvGrpSpPr/>
            <p:nvPr/>
          </p:nvGrpSpPr>
          <p:grpSpPr>
            <a:xfrm>
              <a:off x="3815519" y="4098388"/>
              <a:ext cx="147831" cy="291991"/>
              <a:chOff x="3527539" y="4476677"/>
              <a:chExt cx="159232" cy="314510"/>
            </a:xfrm>
          </p:grpSpPr>
          <p:sp>
            <p:nvSpPr>
              <p:cNvPr id="8037" name="Google Shape;8037;p9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91"/>
            <p:cNvGrpSpPr/>
            <p:nvPr/>
          </p:nvGrpSpPr>
          <p:grpSpPr>
            <a:xfrm>
              <a:off x="3511696" y="4098388"/>
              <a:ext cx="147831" cy="291991"/>
              <a:chOff x="3527539" y="4476677"/>
              <a:chExt cx="159232" cy="314510"/>
            </a:xfrm>
          </p:grpSpPr>
          <p:sp>
            <p:nvSpPr>
              <p:cNvPr id="8040" name="Google Shape;8040;p9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91"/>
            <p:cNvGrpSpPr/>
            <p:nvPr/>
          </p:nvGrpSpPr>
          <p:grpSpPr>
            <a:xfrm>
              <a:off x="3207874" y="4098388"/>
              <a:ext cx="147831" cy="291991"/>
              <a:chOff x="3527539" y="4476677"/>
              <a:chExt cx="159232" cy="314510"/>
            </a:xfrm>
          </p:grpSpPr>
          <p:sp>
            <p:nvSpPr>
              <p:cNvPr id="8043" name="Google Shape;8043;p9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91"/>
            <p:cNvGrpSpPr/>
            <p:nvPr/>
          </p:nvGrpSpPr>
          <p:grpSpPr>
            <a:xfrm>
              <a:off x="2933305" y="4097347"/>
              <a:ext cx="118572" cy="294074"/>
              <a:chOff x="3343310" y="4475555"/>
              <a:chExt cx="127717" cy="316753"/>
            </a:xfrm>
          </p:grpSpPr>
          <p:sp>
            <p:nvSpPr>
              <p:cNvPr id="8046" name="Google Shape;8046;p9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8" name="Google Shape;8048;p91"/>
          <p:cNvGrpSpPr/>
          <p:nvPr/>
        </p:nvGrpSpPr>
        <p:grpSpPr>
          <a:xfrm>
            <a:off x="4197136" y="963991"/>
            <a:ext cx="1430711" cy="751237"/>
            <a:chOff x="5159450" y="1919950"/>
            <a:chExt cx="1541050" cy="862500"/>
          </a:xfrm>
        </p:grpSpPr>
        <p:sp>
          <p:nvSpPr>
            <p:cNvPr id="8049" name="Google Shape;8049;p9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050" name="Google Shape;8050;p91"/>
            <p:cNvGrpSpPr/>
            <p:nvPr/>
          </p:nvGrpSpPr>
          <p:grpSpPr>
            <a:xfrm>
              <a:off x="5159450" y="1919950"/>
              <a:ext cx="1541050" cy="862500"/>
              <a:chOff x="5159450" y="1919950"/>
              <a:chExt cx="1541050" cy="862500"/>
            </a:xfrm>
          </p:grpSpPr>
          <p:cxnSp>
            <p:nvCxnSpPr>
              <p:cNvPr id="8051" name="Google Shape;8051;p9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052" name="Google Shape;8052;p9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053" name="Google Shape;8053;p91"/>
          <p:cNvGrpSpPr/>
          <p:nvPr/>
        </p:nvGrpSpPr>
        <p:grpSpPr>
          <a:xfrm>
            <a:off x="4245274" y="2227761"/>
            <a:ext cx="1334436" cy="967914"/>
            <a:chOff x="4294923" y="2439811"/>
            <a:chExt cx="1334436" cy="967914"/>
          </a:xfrm>
        </p:grpSpPr>
        <p:grpSp>
          <p:nvGrpSpPr>
            <p:cNvPr id="8054" name="Google Shape;8054;p91"/>
            <p:cNvGrpSpPr/>
            <p:nvPr/>
          </p:nvGrpSpPr>
          <p:grpSpPr>
            <a:xfrm>
              <a:off x="4960455" y="2469658"/>
              <a:ext cx="668904" cy="885524"/>
              <a:chOff x="4960455" y="2469658"/>
              <a:chExt cx="668904" cy="885524"/>
            </a:xfrm>
          </p:grpSpPr>
          <p:sp>
            <p:nvSpPr>
              <p:cNvPr id="8055" name="Google Shape;8055;p9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9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9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9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91"/>
            <p:cNvGrpSpPr/>
            <p:nvPr/>
          </p:nvGrpSpPr>
          <p:grpSpPr>
            <a:xfrm>
              <a:off x="4294923" y="2469658"/>
              <a:ext cx="668951" cy="885524"/>
              <a:chOff x="4294923" y="2469658"/>
              <a:chExt cx="668951" cy="885524"/>
            </a:xfrm>
          </p:grpSpPr>
          <p:sp>
            <p:nvSpPr>
              <p:cNvPr id="8062" name="Google Shape;8062;p9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9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9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8" name="Google Shape;8068;p9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91"/>
          <p:cNvGrpSpPr/>
          <p:nvPr/>
        </p:nvGrpSpPr>
        <p:grpSpPr>
          <a:xfrm>
            <a:off x="4231477" y="3282206"/>
            <a:ext cx="1430949" cy="897289"/>
            <a:chOff x="4351371" y="3547942"/>
            <a:chExt cx="1345130" cy="843475"/>
          </a:xfrm>
        </p:grpSpPr>
        <p:grpSp>
          <p:nvGrpSpPr>
            <p:cNvPr id="8070" name="Google Shape;8070;p91"/>
            <p:cNvGrpSpPr/>
            <p:nvPr/>
          </p:nvGrpSpPr>
          <p:grpSpPr>
            <a:xfrm>
              <a:off x="4351371" y="4209917"/>
              <a:ext cx="1345130" cy="181500"/>
              <a:chOff x="4351371" y="4209917"/>
              <a:chExt cx="1345130" cy="181500"/>
            </a:xfrm>
          </p:grpSpPr>
          <p:sp>
            <p:nvSpPr>
              <p:cNvPr id="8071" name="Google Shape;8071;p9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2" name="Google Shape;8072;p9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073" name="Google Shape;8073;p91"/>
            <p:cNvGrpSpPr/>
            <p:nvPr/>
          </p:nvGrpSpPr>
          <p:grpSpPr>
            <a:xfrm>
              <a:off x="4403010" y="3985221"/>
              <a:ext cx="1109518" cy="181500"/>
              <a:chOff x="4403010" y="3985221"/>
              <a:chExt cx="1109518" cy="181500"/>
            </a:xfrm>
          </p:grpSpPr>
          <p:sp>
            <p:nvSpPr>
              <p:cNvPr id="8074" name="Google Shape;8074;p9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5" name="Google Shape;8075;p9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076" name="Google Shape;8076;p91"/>
            <p:cNvGrpSpPr/>
            <p:nvPr/>
          </p:nvGrpSpPr>
          <p:grpSpPr>
            <a:xfrm>
              <a:off x="4618704" y="3766582"/>
              <a:ext cx="807858" cy="181500"/>
              <a:chOff x="4618704" y="3766582"/>
              <a:chExt cx="807858" cy="181500"/>
            </a:xfrm>
          </p:grpSpPr>
          <p:sp>
            <p:nvSpPr>
              <p:cNvPr id="8077" name="Google Shape;8077;p9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8" name="Google Shape;8078;p9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079" name="Google Shape;8079;p91"/>
            <p:cNvGrpSpPr/>
            <p:nvPr/>
          </p:nvGrpSpPr>
          <p:grpSpPr>
            <a:xfrm>
              <a:off x="4735238" y="3547942"/>
              <a:ext cx="462839" cy="181500"/>
              <a:chOff x="4735238" y="3547942"/>
              <a:chExt cx="462839" cy="181500"/>
            </a:xfrm>
          </p:grpSpPr>
          <p:sp>
            <p:nvSpPr>
              <p:cNvPr id="8080" name="Google Shape;8080;p9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1" name="Google Shape;8081;p9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082" name="Google Shape;8082;p91"/>
          <p:cNvGrpSpPr/>
          <p:nvPr/>
        </p:nvGrpSpPr>
        <p:grpSpPr>
          <a:xfrm>
            <a:off x="7407835" y="2217530"/>
            <a:ext cx="1020955" cy="928853"/>
            <a:chOff x="926675" y="238125"/>
            <a:chExt cx="5755100" cy="5232975"/>
          </a:xfrm>
        </p:grpSpPr>
        <p:sp>
          <p:nvSpPr>
            <p:cNvPr id="8083" name="Google Shape;8083;p9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9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91"/>
          <p:cNvGrpSpPr/>
          <p:nvPr/>
        </p:nvGrpSpPr>
        <p:grpSpPr>
          <a:xfrm>
            <a:off x="715208" y="2616265"/>
            <a:ext cx="1695374" cy="1560837"/>
            <a:chOff x="727421" y="2828315"/>
            <a:chExt cx="1695374" cy="1560837"/>
          </a:xfrm>
        </p:grpSpPr>
        <p:grpSp>
          <p:nvGrpSpPr>
            <p:cNvPr id="8088" name="Google Shape;8088;p91"/>
            <p:cNvGrpSpPr/>
            <p:nvPr/>
          </p:nvGrpSpPr>
          <p:grpSpPr>
            <a:xfrm>
              <a:off x="727421" y="2828315"/>
              <a:ext cx="1695374" cy="1560837"/>
              <a:chOff x="734799" y="2782450"/>
              <a:chExt cx="1571100" cy="1577400"/>
            </a:xfrm>
          </p:grpSpPr>
          <p:cxnSp>
            <p:nvCxnSpPr>
              <p:cNvPr id="8089" name="Google Shape;8089;p9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090" name="Google Shape;8090;p9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091" name="Google Shape;8091;p91"/>
            <p:cNvGrpSpPr/>
            <p:nvPr/>
          </p:nvGrpSpPr>
          <p:grpSpPr>
            <a:xfrm>
              <a:off x="819108" y="2882501"/>
              <a:ext cx="1556791" cy="1426186"/>
              <a:chOff x="819108" y="2882501"/>
              <a:chExt cx="1556791" cy="1426186"/>
            </a:xfrm>
          </p:grpSpPr>
          <p:grpSp>
            <p:nvGrpSpPr>
              <p:cNvPr id="8092" name="Google Shape;8092;p91"/>
              <p:cNvGrpSpPr/>
              <p:nvPr/>
            </p:nvGrpSpPr>
            <p:grpSpPr>
              <a:xfrm>
                <a:off x="819108" y="2882501"/>
                <a:ext cx="103104" cy="1426186"/>
                <a:chOff x="4674013" y="3100904"/>
                <a:chExt cx="122758" cy="1698043"/>
              </a:xfrm>
            </p:grpSpPr>
            <p:sp>
              <p:nvSpPr>
                <p:cNvPr id="8093" name="Google Shape;8093;p9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9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91"/>
              <p:cNvGrpSpPr/>
              <p:nvPr/>
            </p:nvGrpSpPr>
            <p:grpSpPr>
              <a:xfrm>
                <a:off x="1062475" y="2882501"/>
                <a:ext cx="103104" cy="1426186"/>
                <a:chOff x="4940438" y="3100904"/>
                <a:chExt cx="122758" cy="1698043"/>
              </a:xfrm>
            </p:grpSpPr>
            <p:sp>
              <p:nvSpPr>
                <p:cNvPr id="8101" name="Google Shape;8101;p9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9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9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9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9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91"/>
              <p:cNvGrpSpPr/>
              <p:nvPr/>
            </p:nvGrpSpPr>
            <p:grpSpPr>
              <a:xfrm>
                <a:off x="1299324" y="2882501"/>
                <a:ext cx="103104" cy="1426186"/>
                <a:chOff x="5206863" y="3100904"/>
                <a:chExt cx="122758" cy="1698043"/>
              </a:xfrm>
            </p:grpSpPr>
            <p:sp>
              <p:nvSpPr>
                <p:cNvPr id="8109" name="Google Shape;8109;p9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9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9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9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9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91"/>
              <p:cNvGrpSpPr/>
              <p:nvPr/>
            </p:nvGrpSpPr>
            <p:grpSpPr>
              <a:xfrm>
                <a:off x="1786057" y="2882501"/>
                <a:ext cx="103104" cy="1426186"/>
                <a:chOff x="6006138" y="3143629"/>
                <a:chExt cx="122758" cy="1698043"/>
              </a:xfrm>
            </p:grpSpPr>
            <p:sp>
              <p:nvSpPr>
                <p:cNvPr id="8117" name="Google Shape;8117;p9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9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9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9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9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91"/>
              <p:cNvGrpSpPr/>
              <p:nvPr/>
            </p:nvGrpSpPr>
            <p:grpSpPr>
              <a:xfrm>
                <a:off x="2029422" y="2882501"/>
                <a:ext cx="103104" cy="1426186"/>
                <a:chOff x="6805413" y="3100904"/>
                <a:chExt cx="122758" cy="1698043"/>
              </a:xfrm>
            </p:grpSpPr>
            <p:sp>
              <p:nvSpPr>
                <p:cNvPr id="8125" name="Google Shape;8125;p9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9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9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9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91"/>
              <p:cNvGrpSpPr/>
              <p:nvPr/>
            </p:nvGrpSpPr>
            <p:grpSpPr>
              <a:xfrm>
                <a:off x="2272795" y="2882501"/>
                <a:ext cx="103104" cy="1426186"/>
                <a:chOff x="5206863" y="3100904"/>
                <a:chExt cx="122758" cy="1698043"/>
              </a:xfrm>
            </p:grpSpPr>
            <p:sp>
              <p:nvSpPr>
                <p:cNvPr id="8133" name="Google Shape;8133;p9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9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9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9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91"/>
              <p:cNvGrpSpPr/>
              <p:nvPr/>
            </p:nvGrpSpPr>
            <p:grpSpPr>
              <a:xfrm>
                <a:off x="1542694" y="2882501"/>
                <a:ext cx="103104" cy="1426186"/>
                <a:chOff x="6006138" y="3143629"/>
                <a:chExt cx="122758" cy="1698043"/>
              </a:xfrm>
            </p:grpSpPr>
            <p:sp>
              <p:nvSpPr>
                <p:cNvPr id="8141" name="Google Shape;8141;p9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9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9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48" name="Google Shape;8148;p91"/>
          <p:cNvGrpSpPr/>
          <p:nvPr/>
        </p:nvGrpSpPr>
        <p:grpSpPr>
          <a:xfrm>
            <a:off x="5671259" y="3305987"/>
            <a:ext cx="2749952" cy="870677"/>
            <a:chOff x="238125" y="1725700"/>
            <a:chExt cx="7139025" cy="2260325"/>
          </a:xfrm>
        </p:grpSpPr>
        <p:sp>
          <p:nvSpPr>
            <p:cNvPr id="8149" name="Google Shape;8149;p9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9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9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91"/>
          <p:cNvGrpSpPr/>
          <p:nvPr/>
        </p:nvGrpSpPr>
        <p:grpSpPr>
          <a:xfrm>
            <a:off x="5941423" y="2247733"/>
            <a:ext cx="1105452" cy="916747"/>
            <a:chOff x="5249100" y="1210600"/>
            <a:chExt cx="3502700" cy="2904775"/>
          </a:xfrm>
        </p:grpSpPr>
        <p:sp>
          <p:nvSpPr>
            <p:cNvPr id="8160" name="Google Shape;8160;p9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9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64" name="Google Shape;8164;p9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165" name="Google Shape;8165;p9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166" name="Google Shape;8166;p9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167" name="Google Shape;8167;p9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168" name="Google Shape;8168;p9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91"/>
          <p:cNvGrpSpPr/>
          <p:nvPr/>
        </p:nvGrpSpPr>
        <p:grpSpPr>
          <a:xfrm>
            <a:off x="7123971" y="967151"/>
            <a:ext cx="1304650" cy="1124856"/>
            <a:chOff x="7287122" y="1165658"/>
            <a:chExt cx="1219413" cy="1051365"/>
          </a:xfrm>
        </p:grpSpPr>
        <p:grpSp>
          <p:nvGrpSpPr>
            <p:cNvPr id="8170" name="Google Shape;8170;p91"/>
            <p:cNvGrpSpPr/>
            <p:nvPr/>
          </p:nvGrpSpPr>
          <p:grpSpPr>
            <a:xfrm>
              <a:off x="7287122" y="1969723"/>
              <a:ext cx="1219413" cy="247300"/>
              <a:chOff x="7287122" y="1969723"/>
              <a:chExt cx="1219413" cy="247300"/>
            </a:xfrm>
          </p:grpSpPr>
          <p:sp>
            <p:nvSpPr>
              <p:cNvPr id="8171" name="Google Shape;8171;p9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2" name="Google Shape;8172;p91"/>
              <p:cNvGrpSpPr/>
              <p:nvPr/>
            </p:nvGrpSpPr>
            <p:grpSpPr>
              <a:xfrm>
                <a:off x="7287122" y="2063892"/>
                <a:ext cx="1151753" cy="73428"/>
                <a:chOff x="7287122" y="2063892"/>
                <a:chExt cx="1151753" cy="73428"/>
              </a:xfrm>
            </p:grpSpPr>
            <p:sp>
              <p:nvSpPr>
                <p:cNvPr id="8173" name="Google Shape;8173;p9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74" name="Google Shape;8174;p9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175" name="Google Shape;8175;p91"/>
            <p:cNvGrpSpPr/>
            <p:nvPr/>
          </p:nvGrpSpPr>
          <p:grpSpPr>
            <a:xfrm>
              <a:off x="7287122" y="1712201"/>
              <a:ext cx="1219403" cy="246767"/>
              <a:chOff x="7287122" y="1712201"/>
              <a:chExt cx="1219403" cy="246767"/>
            </a:xfrm>
          </p:grpSpPr>
          <p:sp>
            <p:nvSpPr>
              <p:cNvPr id="8176" name="Google Shape;8176;p9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7" name="Google Shape;8177;p91"/>
              <p:cNvGrpSpPr/>
              <p:nvPr/>
            </p:nvGrpSpPr>
            <p:grpSpPr>
              <a:xfrm>
                <a:off x="7287122" y="1842861"/>
                <a:ext cx="1005303" cy="73419"/>
                <a:chOff x="7287122" y="1842861"/>
                <a:chExt cx="1005303" cy="73419"/>
              </a:xfrm>
            </p:grpSpPr>
            <p:sp>
              <p:nvSpPr>
                <p:cNvPr id="8178" name="Google Shape;8178;p9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79" name="Google Shape;8179;p9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180" name="Google Shape;8180;p91"/>
            <p:cNvGrpSpPr/>
            <p:nvPr/>
          </p:nvGrpSpPr>
          <p:grpSpPr>
            <a:xfrm>
              <a:off x="7287122" y="1447520"/>
              <a:ext cx="1219403" cy="286667"/>
              <a:chOff x="7287122" y="1447520"/>
              <a:chExt cx="1219403" cy="286667"/>
            </a:xfrm>
          </p:grpSpPr>
          <p:sp>
            <p:nvSpPr>
              <p:cNvPr id="8181" name="Google Shape;8181;p9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2" name="Google Shape;8182;p91"/>
              <p:cNvGrpSpPr/>
              <p:nvPr/>
            </p:nvGrpSpPr>
            <p:grpSpPr>
              <a:xfrm>
                <a:off x="7287122" y="1581977"/>
                <a:ext cx="852803" cy="73428"/>
                <a:chOff x="7287122" y="1581977"/>
                <a:chExt cx="852803" cy="73428"/>
              </a:xfrm>
            </p:grpSpPr>
            <p:sp>
              <p:nvSpPr>
                <p:cNvPr id="8183" name="Google Shape;8183;p9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4" name="Google Shape;8184;p9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185" name="Google Shape;8185;p91"/>
            <p:cNvGrpSpPr/>
            <p:nvPr/>
          </p:nvGrpSpPr>
          <p:grpSpPr>
            <a:xfrm>
              <a:off x="7287122" y="1165658"/>
              <a:ext cx="1219403" cy="344253"/>
              <a:chOff x="7287122" y="1165658"/>
              <a:chExt cx="1219403" cy="344253"/>
            </a:xfrm>
          </p:grpSpPr>
          <p:sp>
            <p:nvSpPr>
              <p:cNvPr id="8186" name="Google Shape;8186;p9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7" name="Google Shape;8187;p91"/>
              <p:cNvGrpSpPr/>
              <p:nvPr/>
            </p:nvGrpSpPr>
            <p:grpSpPr>
              <a:xfrm>
                <a:off x="7287122" y="1341025"/>
                <a:ext cx="695703" cy="73419"/>
                <a:chOff x="7287122" y="1341025"/>
                <a:chExt cx="695703" cy="73419"/>
              </a:xfrm>
            </p:grpSpPr>
            <p:sp>
              <p:nvSpPr>
                <p:cNvPr id="8188" name="Google Shape;8188;p9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89" name="Google Shape;8189;p9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190" name="Google Shape;8190;p91"/>
          <p:cNvGrpSpPr/>
          <p:nvPr/>
        </p:nvGrpSpPr>
        <p:grpSpPr>
          <a:xfrm>
            <a:off x="5790463" y="973174"/>
            <a:ext cx="1397729" cy="1098540"/>
            <a:chOff x="5900602" y="1193063"/>
            <a:chExt cx="1299851" cy="1021707"/>
          </a:xfrm>
        </p:grpSpPr>
        <p:grpSp>
          <p:nvGrpSpPr>
            <p:cNvPr id="8191" name="Google Shape;8191;p91"/>
            <p:cNvGrpSpPr/>
            <p:nvPr/>
          </p:nvGrpSpPr>
          <p:grpSpPr>
            <a:xfrm>
              <a:off x="6520337" y="1193063"/>
              <a:ext cx="341815" cy="799959"/>
              <a:chOff x="6520337" y="1193063"/>
              <a:chExt cx="341815" cy="799959"/>
            </a:xfrm>
          </p:grpSpPr>
          <p:grpSp>
            <p:nvGrpSpPr>
              <p:cNvPr id="8192" name="Google Shape;8192;p91"/>
              <p:cNvGrpSpPr/>
              <p:nvPr/>
            </p:nvGrpSpPr>
            <p:grpSpPr>
              <a:xfrm>
                <a:off x="6520337" y="1589527"/>
                <a:ext cx="213950" cy="403494"/>
                <a:chOff x="6520337" y="1589527"/>
                <a:chExt cx="213950" cy="403494"/>
              </a:xfrm>
            </p:grpSpPr>
            <p:sp>
              <p:nvSpPr>
                <p:cNvPr id="8193" name="Google Shape;8193;p9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9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91"/>
              <p:cNvGrpSpPr/>
              <p:nvPr/>
            </p:nvGrpSpPr>
            <p:grpSpPr>
              <a:xfrm>
                <a:off x="6577204" y="1193063"/>
                <a:ext cx="284947" cy="464512"/>
                <a:chOff x="6577204" y="1193063"/>
                <a:chExt cx="284947" cy="464512"/>
              </a:xfrm>
            </p:grpSpPr>
            <p:sp>
              <p:nvSpPr>
                <p:cNvPr id="8196" name="Google Shape;8196;p9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97" name="Google Shape;8197;p9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198" name="Google Shape;8198;p91"/>
            <p:cNvGrpSpPr/>
            <p:nvPr/>
          </p:nvGrpSpPr>
          <p:grpSpPr>
            <a:xfrm>
              <a:off x="6238903" y="1193063"/>
              <a:ext cx="300475" cy="900152"/>
              <a:chOff x="6238903" y="1193063"/>
              <a:chExt cx="300475" cy="900152"/>
            </a:xfrm>
          </p:grpSpPr>
          <p:grpSp>
            <p:nvGrpSpPr>
              <p:cNvPr id="8199" name="Google Shape;8199;p91"/>
              <p:cNvGrpSpPr/>
              <p:nvPr/>
            </p:nvGrpSpPr>
            <p:grpSpPr>
              <a:xfrm>
                <a:off x="6290865" y="1489315"/>
                <a:ext cx="248514" cy="603900"/>
                <a:chOff x="6290865" y="1489315"/>
                <a:chExt cx="248514" cy="603900"/>
              </a:xfrm>
            </p:grpSpPr>
            <p:sp>
              <p:nvSpPr>
                <p:cNvPr id="8200" name="Google Shape;8200;p9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9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91"/>
              <p:cNvGrpSpPr/>
              <p:nvPr/>
            </p:nvGrpSpPr>
            <p:grpSpPr>
              <a:xfrm>
                <a:off x="6238903" y="1193063"/>
                <a:ext cx="284947" cy="333087"/>
                <a:chOff x="6238903" y="1193063"/>
                <a:chExt cx="284947" cy="333087"/>
              </a:xfrm>
            </p:grpSpPr>
            <p:sp>
              <p:nvSpPr>
                <p:cNvPr id="8203" name="Google Shape;8203;p9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04" name="Google Shape;8204;p9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205" name="Google Shape;8205;p91"/>
            <p:cNvGrpSpPr/>
            <p:nvPr/>
          </p:nvGrpSpPr>
          <p:grpSpPr>
            <a:xfrm>
              <a:off x="5900602" y="1193063"/>
              <a:ext cx="444345" cy="1021707"/>
              <a:chOff x="5900602" y="1193063"/>
              <a:chExt cx="444345" cy="1021707"/>
            </a:xfrm>
          </p:grpSpPr>
          <p:grpSp>
            <p:nvGrpSpPr>
              <p:cNvPr id="8206" name="Google Shape;8206;p91"/>
              <p:cNvGrpSpPr/>
              <p:nvPr/>
            </p:nvGrpSpPr>
            <p:grpSpPr>
              <a:xfrm>
                <a:off x="6046501" y="1367785"/>
                <a:ext cx="298446" cy="846986"/>
                <a:chOff x="6046501" y="1367785"/>
                <a:chExt cx="298446" cy="846986"/>
              </a:xfrm>
            </p:grpSpPr>
            <p:sp>
              <p:nvSpPr>
                <p:cNvPr id="8207" name="Google Shape;8207;p9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91"/>
              <p:cNvGrpSpPr/>
              <p:nvPr/>
            </p:nvGrpSpPr>
            <p:grpSpPr>
              <a:xfrm>
                <a:off x="5900602" y="1193063"/>
                <a:ext cx="284947" cy="182312"/>
                <a:chOff x="5900602" y="1193063"/>
                <a:chExt cx="284947" cy="182312"/>
              </a:xfrm>
            </p:grpSpPr>
            <p:sp>
              <p:nvSpPr>
                <p:cNvPr id="8210" name="Google Shape;8210;p9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1" name="Google Shape;8211;p9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212" name="Google Shape;8212;p91"/>
            <p:cNvGrpSpPr/>
            <p:nvPr/>
          </p:nvGrpSpPr>
          <p:grpSpPr>
            <a:xfrm>
              <a:off x="6738300" y="1193063"/>
              <a:ext cx="462153" cy="707634"/>
              <a:chOff x="6738300" y="1193063"/>
              <a:chExt cx="462153" cy="707634"/>
            </a:xfrm>
          </p:grpSpPr>
          <p:grpSp>
            <p:nvGrpSpPr>
              <p:cNvPr id="8213" name="Google Shape;8213;p91"/>
              <p:cNvGrpSpPr/>
              <p:nvPr/>
            </p:nvGrpSpPr>
            <p:grpSpPr>
              <a:xfrm>
                <a:off x="6915505" y="1193063"/>
                <a:ext cx="284947" cy="597387"/>
                <a:chOff x="6915505" y="1193063"/>
                <a:chExt cx="284947" cy="597387"/>
              </a:xfrm>
            </p:grpSpPr>
            <p:sp>
              <p:nvSpPr>
                <p:cNvPr id="8214" name="Google Shape;8214;p9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5" name="Google Shape;8215;p9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216" name="Google Shape;8216;p91"/>
              <p:cNvGrpSpPr/>
              <p:nvPr/>
            </p:nvGrpSpPr>
            <p:grpSpPr>
              <a:xfrm>
                <a:off x="6738300" y="1684725"/>
                <a:ext cx="230066" cy="215971"/>
                <a:chOff x="6738300" y="1684725"/>
                <a:chExt cx="230066" cy="215971"/>
              </a:xfrm>
            </p:grpSpPr>
            <p:sp>
              <p:nvSpPr>
                <p:cNvPr id="8217" name="Google Shape;8217;p9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22" name="Shape 8222"/>
        <p:cNvGrpSpPr/>
        <p:nvPr/>
      </p:nvGrpSpPr>
      <p:grpSpPr>
        <a:xfrm>
          <a:off x="0" y="0"/>
          <a:ext cx="0" cy="0"/>
          <a:chOff x="0" y="0"/>
          <a:chExt cx="0" cy="0"/>
        </a:xfrm>
      </p:grpSpPr>
      <p:grpSp>
        <p:nvGrpSpPr>
          <p:cNvPr id="8223" name="Google Shape;8223;p92"/>
          <p:cNvGrpSpPr/>
          <p:nvPr/>
        </p:nvGrpSpPr>
        <p:grpSpPr>
          <a:xfrm>
            <a:off x="829359" y="2307635"/>
            <a:ext cx="339235" cy="298186"/>
            <a:chOff x="898875" y="244725"/>
            <a:chExt cx="481800" cy="423500"/>
          </a:xfrm>
        </p:grpSpPr>
        <p:sp>
          <p:nvSpPr>
            <p:cNvPr id="8224" name="Google Shape;8224;p9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5" name="Google Shape;8225;p9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6" name="Google Shape;8226;p9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7" name="Google Shape;8227;p9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8" name="Google Shape;8228;p9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9" name="Google Shape;8229;p9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0" name="Google Shape;8230;p92"/>
          <p:cNvGrpSpPr/>
          <p:nvPr/>
        </p:nvGrpSpPr>
        <p:grpSpPr>
          <a:xfrm>
            <a:off x="1267741" y="2287103"/>
            <a:ext cx="298169" cy="339253"/>
            <a:chOff x="1529350" y="258825"/>
            <a:chExt cx="423475" cy="481825"/>
          </a:xfrm>
        </p:grpSpPr>
        <p:sp>
          <p:nvSpPr>
            <p:cNvPr id="8231" name="Google Shape;8231;p9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2" name="Google Shape;8232;p9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3" name="Google Shape;8233;p92"/>
          <p:cNvGrpSpPr/>
          <p:nvPr/>
        </p:nvGrpSpPr>
        <p:grpSpPr>
          <a:xfrm>
            <a:off x="1660716" y="2367273"/>
            <a:ext cx="340890" cy="178912"/>
            <a:chOff x="2084325" y="363300"/>
            <a:chExt cx="484150" cy="254100"/>
          </a:xfrm>
        </p:grpSpPr>
        <p:sp>
          <p:nvSpPr>
            <p:cNvPr id="8234" name="Google Shape;8234;p9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5" name="Google Shape;8235;p9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6" name="Google Shape;8236;p92"/>
          <p:cNvGrpSpPr/>
          <p:nvPr/>
        </p:nvGrpSpPr>
        <p:grpSpPr>
          <a:xfrm>
            <a:off x="2110011" y="2287102"/>
            <a:ext cx="298169" cy="339253"/>
            <a:chOff x="2707500" y="249400"/>
            <a:chExt cx="423475" cy="481825"/>
          </a:xfrm>
        </p:grpSpPr>
        <p:sp>
          <p:nvSpPr>
            <p:cNvPr id="8237" name="Google Shape;8237;p9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8" name="Google Shape;8238;p9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9" name="Google Shape;8239;p92"/>
          <p:cNvGrpSpPr/>
          <p:nvPr/>
        </p:nvGrpSpPr>
        <p:grpSpPr>
          <a:xfrm>
            <a:off x="2523626" y="2287428"/>
            <a:ext cx="305386" cy="338602"/>
            <a:chOff x="3300325" y="249875"/>
            <a:chExt cx="433725" cy="480900"/>
          </a:xfrm>
        </p:grpSpPr>
        <p:sp>
          <p:nvSpPr>
            <p:cNvPr id="8240" name="Google Shape;8240;p9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1" name="Google Shape;8241;p9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2" name="Google Shape;8242;p9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3" name="Google Shape;8243;p9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4" name="Google Shape;8244;p9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5" name="Google Shape;8245;p9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6" name="Google Shape;8246;p92"/>
          <p:cNvGrpSpPr/>
          <p:nvPr/>
        </p:nvGrpSpPr>
        <p:grpSpPr>
          <a:xfrm>
            <a:off x="2912712" y="2287349"/>
            <a:ext cx="352349" cy="338760"/>
            <a:chOff x="3854700" y="249750"/>
            <a:chExt cx="500425" cy="481125"/>
          </a:xfrm>
        </p:grpSpPr>
        <p:sp>
          <p:nvSpPr>
            <p:cNvPr id="8247" name="Google Shape;8247;p9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8" name="Google Shape;8248;p9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9" name="Google Shape;8249;p9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0" name="Google Shape;8250;p9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1" name="Google Shape;8251;p9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2" name="Google Shape;8252;p9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3" name="Google Shape;8253;p9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4" name="Google Shape;8254;p9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5" name="Google Shape;8255;p92"/>
          <p:cNvGrpSpPr/>
          <p:nvPr/>
        </p:nvGrpSpPr>
        <p:grpSpPr>
          <a:xfrm>
            <a:off x="3330701" y="2287349"/>
            <a:ext cx="352349" cy="338760"/>
            <a:chOff x="4447550" y="249750"/>
            <a:chExt cx="500425" cy="481125"/>
          </a:xfrm>
        </p:grpSpPr>
        <p:sp>
          <p:nvSpPr>
            <p:cNvPr id="8256" name="Google Shape;8256;p9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7" name="Google Shape;8257;p9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8" name="Google Shape;8258;p92"/>
          <p:cNvGrpSpPr/>
          <p:nvPr/>
        </p:nvGrpSpPr>
        <p:grpSpPr>
          <a:xfrm>
            <a:off x="3759902" y="2287102"/>
            <a:ext cx="339253" cy="339253"/>
            <a:chOff x="5049725" y="249400"/>
            <a:chExt cx="481825" cy="481825"/>
          </a:xfrm>
        </p:grpSpPr>
        <p:sp>
          <p:nvSpPr>
            <p:cNvPr id="8259" name="Google Shape;8259;p9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0" name="Google Shape;8260;p9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1" name="Google Shape;8261;p92"/>
          <p:cNvGrpSpPr/>
          <p:nvPr/>
        </p:nvGrpSpPr>
        <p:grpSpPr>
          <a:xfrm>
            <a:off x="4173843" y="2287102"/>
            <a:ext cx="339253" cy="339253"/>
            <a:chOff x="5660400" y="238125"/>
            <a:chExt cx="481825" cy="481825"/>
          </a:xfrm>
        </p:grpSpPr>
        <p:sp>
          <p:nvSpPr>
            <p:cNvPr id="8262" name="Google Shape;8262;p9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3" name="Google Shape;8263;p9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4" name="Google Shape;8264;p92"/>
          <p:cNvGrpSpPr/>
          <p:nvPr/>
        </p:nvGrpSpPr>
        <p:grpSpPr>
          <a:xfrm>
            <a:off x="4590529" y="2287102"/>
            <a:ext cx="339253" cy="339253"/>
            <a:chOff x="6235400" y="249400"/>
            <a:chExt cx="481825" cy="481825"/>
          </a:xfrm>
        </p:grpSpPr>
        <p:sp>
          <p:nvSpPr>
            <p:cNvPr id="8265" name="Google Shape;8265;p9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6" name="Google Shape;8266;p9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7" name="Google Shape;8267;p9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8" name="Google Shape;8268;p9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9" name="Google Shape;8269;p9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0" name="Google Shape;8270;p92"/>
          <p:cNvGrpSpPr/>
          <p:nvPr/>
        </p:nvGrpSpPr>
        <p:grpSpPr>
          <a:xfrm>
            <a:off x="828875" y="2731810"/>
            <a:ext cx="340204" cy="298116"/>
            <a:chOff x="899850" y="871450"/>
            <a:chExt cx="483175" cy="423400"/>
          </a:xfrm>
        </p:grpSpPr>
        <p:sp>
          <p:nvSpPr>
            <p:cNvPr id="8271" name="Google Shape;8271;p9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2" name="Google Shape;8272;p9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3" name="Google Shape;8273;p9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4" name="Google Shape;8274;p9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75" name="Google Shape;8275;p9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76" name="Google Shape;8276;p92"/>
          <p:cNvGrpSpPr/>
          <p:nvPr/>
        </p:nvGrpSpPr>
        <p:grpSpPr>
          <a:xfrm>
            <a:off x="1660875" y="2711232"/>
            <a:ext cx="340573" cy="339271"/>
            <a:chOff x="2085450" y="842250"/>
            <a:chExt cx="483700" cy="481850"/>
          </a:xfrm>
        </p:grpSpPr>
        <p:sp>
          <p:nvSpPr>
            <p:cNvPr id="8277" name="Google Shape;8277;p9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8" name="Google Shape;8278;p9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9" name="Google Shape;8279;p9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0" name="Google Shape;8280;p92"/>
          <p:cNvGrpSpPr/>
          <p:nvPr/>
        </p:nvGrpSpPr>
        <p:grpSpPr>
          <a:xfrm>
            <a:off x="2089443" y="2711241"/>
            <a:ext cx="339306" cy="339253"/>
            <a:chOff x="2685825" y="840375"/>
            <a:chExt cx="481900" cy="481825"/>
          </a:xfrm>
        </p:grpSpPr>
        <p:sp>
          <p:nvSpPr>
            <p:cNvPr id="8281" name="Google Shape;8281;p9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2" name="Google Shape;8282;p9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3" name="Google Shape;8283;p92"/>
          <p:cNvGrpSpPr/>
          <p:nvPr/>
        </p:nvGrpSpPr>
        <p:grpSpPr>
          <a:xfrm>
            <a:off x="2501104" y="2710924"/>
            <a:ext cx="350431" cy="339887"/>
            <a:chOff x="3270675" y="841800"/>
            <a:chExt cx="497700" cy="482725"/>
          </a:xfrm>
        </p:grpSpPr>
        <p:sp>
          <p:nvSpPr>
            <p:cNvPr id="8284" name="Google Shape;8284;p9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5" name="Google Shape;8285;p9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6" name="Google Shape;8286;p9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87" name="Google Shape;8287;p9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88" name="Google Shape;8288;p92"/>
          <p:cNvGrpSpPr/>
          <p:nvPr/>
        </p:nvGrpSpPr>
        <p:grpSpPr>
          <a:xfrm>
            <a:off x="3337249" y="2731783"/>
            <a:ext cx="339253" cy="298169"/>
            <a:chOff x="4467200" y="877100"/>
            <a:chExt cx="481825" cy="423475"/>
          </a:xfrm>
        </p:grpSpPr>
        <p:sp>
          <p:nvSpPr>
            <p:cNvPr id="8289" name="Google Shape;8289;p9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0" name="Google Shape;8290;p9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1" name="Google Shape;8291;p9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2" name="Google Shape;8292;p9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3" name="Google Shape;8293;p92"/>
          <p:cNvGrpSpPr/>
          <p:nvPr/>
        </p:nvGrpSpPr>
        <p:grpSpPr>
          <a:xfrm>
            <a:off x="3752140" y="2711232"/>
            <a:ext cx="354778" cy="339271"/>
            <a:chOff x="5045500" y="842250"/>
            <a:chExt cx="503875" cy="481850"/>
          </a:xfrm>
        </p:grpSpPr>
        <p:sp>
          <p:nvSpPr>
            <p:cNvPr id="8294" name="Google Shape;8294;p9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5" name="Google Shape;8295;p9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96" name="Google Shape;8296;p92"/>
          <p:cNvGrpSpPr/>
          <p:nvPr/>
        </p:nvGrpSpPr>
        <p:grpSpPr>
          <a:xfrm>
            <a:off x="4174987" y="2737451"/>
            <a:ext cx="336965" cy="286833"/>
            <a:chOff x="5645200" y="879425"/>
            <a:chExt cx="478575" cy="407375"/>
          </a:xfrm>
        </p:grpSpPr>
        <p:sp>
          <p:nvSpPr>
            <p:cNvPr id="8297" name="Google Shape;8297;p9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8" name="Google Shape;8298;p9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9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0" name="Google Shape;8300;p9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1" name="Google Shape;8301;p9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2" name="Google Shape;8302;p9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3" name="Google Shape;8303;p92"/>
          <p:cNvGrpSpPr/>
          <p:nvPr/>
        </p:nvGrpSpPr>
        <p:grpSpPr>
          <a:xfrm>
            <a:off x="4611062" y="2711241"/>
            <a:ext cx="298186" cy="339253"/>
            <a:chOff x="6264525" y="842250"/>
            <a:chExt cx="423500" cy="481825"/>
          </a:xfrm>
        </p:grpSpPr>
        <p:sp>
          <p:nvSpPr>
            <p:cNvPr id="8304" name="Google Shape;8304;p9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5" name="Google Shape;8305;p9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6" name="Google Shape;8306;p9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7" name="Google Shape;8307;p9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8" name="Google Shape;8308;p9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9" name="Google Shape;8309;p9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0" name="Google Shape;8310;p9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1" name="Google Shape;8311;p92"/>
          <p:cNvGrpSpPr/>
          <p:nvPr/>
        </p:nvGrpSpPr>
        <p:grpSpPr>
          <a:xfrm>
            <a:off x="829350" y="3125895"/>
            <a:ext cx="339253" cy="339253"/>
            <a:chOff x="900750" y="1436075"/>
            <a:chExt cx="481825" cy="481825"/>
          </a:xfrm>
        </p:grpSpPr>
        <p:sp>
          <p:nvSpPr>
            <p:cNvPr id="8312" name="Google Shape;8312;p9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3" name="Google Shape;8313;p9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4" name="Google Shape;8314;p9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5" name="Google Shape;8315;p9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6" name="Google Shape;8316;p92"/>
          <p:cNvGrpSpPr/>
          <p:nvPr/>
        </p:nvGrpSpPr>
        <p:grpSpPr>
          <a:xfrm>
            <a:off x="1247198" y="3186183"/>
            <a:ext cx="339253" cy="218676"/>
            <a:chOff x="1492675" y="1520750"/>
            <a:chExt cx="481825" cy="310575"/>
          </a:xfrm>
        </p:grpSpPr>
        <p:sp>
          <p:nvSpPr>
            <p:cNvPr id="8317" name="Google Shape;8317;p9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8" name="Google Shape;8318;p9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9" name="Google Shape;8319;p92"/>
          <p:cNvGrpSpPr/>
          <p:nvPr/>
        </p:nvGrpSpPr>
        <p:grpSpPr>
          <a:xfrm>
            <a:off x="1654995" y="3125877"/>
            <a:ext cx="352332" cy="339288"/>
            <a:chOff x="2071000" y="1435025"/>
            <a:chExt cx="500400" cy="481875"/>
          </a:xfrm>
        </p:grpSpPr>
        <p:sp>
          <p:nvSpPr>
            <p:cNvPr id="8320" name="Google Shape;8320;p9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1" name="Google Shape;8321;p9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2" name="Google Shape;8322;p9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3" name="Google Shape;8323;p92"/>
          <p:cNvGrpSpPr/>
          <p:nvPr/>
        </p:nvGrpSpPr>
        <p:grpSpPr>
          <a:xfrm>
            <a:off x="2083159" y="3146709"/>
            <a:ext cx="351874" cy="297623"/>
            <a:chOff x="2678350" y="1464650"/>
            <a:chExt cx="499750" cy="422700"/>
          </a:xfrm>
        </p:grpSpPr>
        <p:sp>
          <p:nvSpPr>
            <p:cNvPr id="8324" name="Google Shape;8324;p9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5" name="Google Shape;8325;p9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6" name="Google Shape;8326;p9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7" name="Google Shape;8327;p92"/>
          <p:cNvGrpSpPr/>
          <p:nvPr/>
        </p:nvGrpSpPr>
        <p:grpSpPr>
          <a:xfrm>
            <a:off x="2506692" y="3125895"/>
            <a:ext cx="339253" cy="339253"/>
            <a:chOff x="3271200" y="1435075"/>
            <a:chExt cx="481825" cy="481825"/>
          </a:xfrm>
        </p:grpSpPr>
        <p:sp>
          <p:nvSpPr>
            <p:cNvPr id="8328" name="Google Shape;8328;p9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9" name="Google Shape;8329;p9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0" name="Google Shape;8330;p92"/>
          <p:cNvGrpSpPr/>
          <p:nvPr/>
        </p:nvGrpSpPr>
        <p:grpSpPr>
          <a:xfrm>
            <a:off x="2917165" y="3125877"/>
            <a:ext cx="343442" cy="339288"/>
            <a:chOff x="3858100" y="1435075"/>
            <a:chExt cx="487775" cy="481875"/>
          </a:xfrm>
        </p:grpSpPr>
        <p:sp>
          <p:nvSpPr>
            <p:cNvPr id="8331" name="Google Shape;8331;p9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2" name="Google Shape;8332;p9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3" name="Google Shape;8333;p9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4" name="Google Shape;8334;p9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5" name="Google Shape;8335;p9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6" name="Google Shape;8336;p92"/>
          <p:cNvGrpSpPr/>
          <p:nvPr/>
        </p:nvGrpSpPr>
        <p:grpSpPr>
          <a:xfrm>
            <a:off x="3337249" y="3125895"/>
            <a:ext cx="339253" cy="339253"/>
            <a:chOff x="4456875" y="1435075"/>
            <a:chExt cx="481825" cy="481825"/>
          </a:xfrm>
        </p:grpSpPr>
        <p:sp>
          <p:nvSpPr>
            <p:cNvPr id="8337" name="Google Shape;8337;p9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8" name="Google Shape;8338;p9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9" name="Google Shape;8339;p9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0" name="Google Shape;8340;p9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1" name="Google Shape;8341;p9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2" name="Google Shape;8342;p9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3" name="Google Shape;8343;p9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4" name="Google Shape;8344;p9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5" name="Google Shape;8345;p9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6" name="Google Shape;8346;p9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7" name="Google Shape;8347;p9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8" name="Google Shape;8348;p9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9" name="Google Shape;8349;p9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0" name="Google Shape;8350;p9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1" name="Google Shape;8351;p9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2" name="Google Shape;8352;p9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3" name="Google Shape;8353;p9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4" name="Google Shape;8354;p9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5" name="Google Shape;8355;p9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6" name="Google Shape;8356;p92"/>
          <p:cNvGrpSpPr/>
          <p:nvPr/>
        </p:nvGrpSpPr>
        <p:grpSpPr>
          <a:xfrm>
            <a:off x="3758239" y="3125886"/>
            <a:ext cx="342580" cy="339271"/>
            <a:chOff x="5049725" y="1435050"/>
            <a:chExt cx="486550" cy="481850"/>
          </a:xfrm>
        </p:grpSpPr>
        <p:sp>
          <p:nvSpPr>
            <p:cNvPr id="8357" name="Google Shape;8357;p9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8" name="Google Shape;8358;p9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9" name="Google Shape;8359;p9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0" name="Google Shape;8360;p9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1" name="Google Shape;8361;p92"/>
          <p:cNvGrpSpPr/>
          <p:nvPr/>
        </p:nvGrpSpPr>
        <p:grpSpPr>
          <a:xfrm>
            <a:off x="4173790" y="3125895"/>
            <a:ext cx="339359" cy="339253"/>
            <a:chOff x="5642475" y="1435075"/>
            <a:chExt cx="481975" cy="481825"/>
          </a:xfrm>
        </p:grpSpPr>
        <p:sp>
          <p:nvSpPr>
            <p:cNvPr id="8362" name="Google Shape;8362;p9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3" name="Google Shape;8363;p9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4" name="Google Shape;8364;p9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5" name="Google Shape;8365;p92"/>
          <p:cNvGrpSpPr/>
          <p:nvPr/>
        </p:nvGrpSpPr>
        <p:grpSpPr>
          <a:xfrm>
            <a:off x="4588276" y="3125886"/>
            <a:ext cx="343759" cy="339271"/>
            <a:chOff x="6232000" y="1435050"/>
            <a:chExt cx="488225" cy="481850"/>
          </a:xfrm>
        </p:grpSpPr>
        <p:sp>
          <p:nvSpPr>
            <p:cNvPr id="8366" name="Google Shape;8366;p9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7" name="Google Shape;8367;p9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8" name="Google Shape;8368;p9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9" name="Google Shape;8369;p9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0" name="Google Shape;8370;p9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1" name="Google Shape;8371;p92"/>
          <p:cNvGrpSpPr/>
          <p:nvPr/>
        </p:nvGrpSpPr>
        <p:grpSpPr>
          <a:xfrm>
            <a:off x="849012" y="3539545"/>
            <a:ext cx="299929" cy="337792"/>
            <a:chOff x="924450" y="2028975"/>
            <a:chExt cx="425975" cy="479750"/>
          </a:xfrm>
        </p:grpSpPr>
        <p:sp>
          <p:nvSpPr>
            <p:cNvPr id="8372" name="Google Shape;8372;p9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3" name="Google Shape;8373;p9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4" name="Google Shape;8374;p9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5" name="Google Shape;8375;p92"/>
          <p:cNvGrpSpPr/>
          <p:nvPr/>
        </p:nvGrpSpPr>
        <p:grpSpPr>
          <a:xfrm>
            <a:off x="1661509" y="3559347"/>
            <a:ext cx="339306" cy="298186"/>
            <a:chOff x="2085450" y="2057100"/>
            <a:chExt cx="481900" cy="423500"/>
          </a:xfrm>
        </p:grpSpPr>
        <p:sp>
          <p:nvSpPr>
            <p:cNvPr id="8376" name="Google Shape;8376;p9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7" name="Google Shape;8377;p9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8" name="Google Shape;8378;p9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79" name="Google Shape;8379;p92"/>
          <p:cNvGrpSpPr/>
          <p:nvPr/>
        </p:nvGrpSpPr>
        <p:grpSpPr>
          <a:xfrm>
            <a:off x="2089442" y="3582592"/>
            <a:ext cx="339306" cy="251698"/>
            <a:chOff x="2678275" y="2090100"/>
            <a:chExt cx="481900" cy="357475"/>
          </a:xfrm>
        </p:grpSpPr>
        <p:sp>
          <p:nvSpPr>
            <p:cNvPr id="8380" name="Google Shape;8380;p9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1" name="Google Shape;8381;p9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2" name="Google Shape;8382;p9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3" name="Google Shape;8383;p9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4" name="Google Shape;8384;p9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5" name="Google Shape;8385;p92"/>
          <p:cNvGrpSpPr/>
          <p:nvPr/>
        </p:nvGrpSpPr>
        <p:grpSpPr>
          <a:xfrm>
            <a:off x="2566646" y="3594790"/>
            <a:ext cx="219345" cy="227301"/>
            <a:chOff x="3357325" y="2093500"/>
            <a:chExt cx="311525" cy="322825"/>
          </a:xfrm>
        </p:grpSpPr>
        <p:sp>
          <p:nvSpPr>
            <p:cNvPr id="8386" name="Google Shape;8386;p9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7" name="Google Shape;8387;p9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8" name="Google Shape;8388;p9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89" name="Google Shape;8389;p9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90" name="Google Shape;8390;p92"/>
          <p:cNvGrpSpPr/>
          <p:nvPr/>
        </p:nvGrpSpPr>
        <p:grpSpPr>
          <a:xfrm>
            <a:off x="3360836" y="3538814"/>
            <a:ext cx="292078" cy="339253"/>
            <a:chOff x="4492800" y="2027925"/>
            <a:chExt cx="414825" cy="481825"/>
          </a:xfrm>
        </p:grpSpPr>
        <p:sp>
          <p:nvSpPr>
            <p:cNvPr id="8391" name="Google Shape;8391;p9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2" name="Google Shape;8392;p9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3" name="Google Shape;8393;p92"/>
          <p:cNvGrpSpPr/>
          <p:nvPr/>
        </p:nvGrpSpPr>
        <p:grpSpPr>
          <a:xfrm>
            <a:off x="3759928" y="3538805"/>
            <a:ext cx="339200" cy="339271"/>
            <a:chOff x="5049725" y="2027900"/>
            <a:chExt cx="481750" cy="481850"/>
          </a:xfrm>
        </p:grpSpPr>
        <p:sp>
          <p:nvSpPr>
            <p:cNvPr id="8394" name="Google Shape;8394;p9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5" name="Google Shape;8395;p9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6" name="Google Shape;8396;p9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7" name="Google Shape;8397;p9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8" name="Google Shape;8398;p9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9" name="Google Shape;8399;p9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0" name="Google Shape;8400;p9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1" name="Google Shape;8401;p9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2" name="Google Shape;8402;p92"/>
          <p:cNvGrpSpPr/>
          <p:nvPr/>
        </p:nvGrpSpPr>
        <p:grpSpPr>
          <a:xfrm>
            <a:off x="4233524" y="3538893"/>
            <a:ext cx="219890" cy="339095"/>
            <a:chOff x="5726350" y="2028150"/>
            <a:chExt cx="312300" cy="481600"/>
          </a:xfrm>
        </p:grpSpPr>
        <p:sp>
          <p:nvSpPr>
            <p:cNvPr id="8403" name="Google Shape;8403;p9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4" name="Google Shape;8404;p9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5" name="Google Shape;8405;p9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6" name="Google Shape;8406;p92"/>
          <p:cNvGrpSpPr/>
          <p:nvPr/>
        </p:nvGrpSpPr>
        <p:grpSpPr>
          <a:xfrm>
            <a:off x="4593715" y="3542000"/>
            <a:ext cx="332881" cy="332881"/>
            <a:chOff x="6239925" y="2032450"/>
            <a:chExt cx="472775" cy="472775"/>
          </a:xfrm>
        </p:grpSpPr>
        <p:sp>
          <p:nvSpPr>
            <p:cNvPr id="8407" name="Google Shape;8407;p9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8" name="Google Shape;8408;p9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9" name="Google Shape;8409;p92"/>
          <p:cNvGrpSpPr/>
          <p:nvPr/>
        </p:nvGrpSpPr>
        <p:grpSpPr>
          <a:xfrm>
            <a:off x="5042807" y="2364092"/>
            <a:ext cx="334641" cy="185425"/>
            <a:chOff x="903075" y="2730000"/>
            <a:chExt cx="475275" cy="263350"/>
          </a:xfrm>
        </p:grpSpPr>
        <p:sp>
          <p:nvSpPr>
            <p:cNvPr id="8410" name="Google Shape;8410;p9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1" name="Google Shape;8411;p9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2" name="Google Shape;8412;p9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3" name="Google Shape;8413;p92"/>
          <p:cNvGrpSpPr/>
          <p:nvPr/>
        </p:nvGrpSpPr>
        <p:grpSpPr>
          <a:xfrm>
            <a:off x="1247198" y="3538814"/>
            <a:ext cx="339253" cy="339253"/>
            <a:chOff x="1492675" y="2027925"/>
            <a:chExt cx="481825" cy="481825"/>
          </a:xfrm>
        </p:grpSpPr>
        <p:sp>
          <p:nvSpPr>
            <p:cNvPr id="8414" name="Google Shape;8414;p9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5" name="Google Shape;8415;p9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6" name="Google Shape;8416;p9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7" name="Google Shape;8417;p9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8" name="Google Shape;8418;p9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19" name="Google Shape;8419;p92"/>
          <p:cNvGrpSpPr/>
          <p:nvPr/>
        </p:nvGrpSpPr>
        <p:grpSpPr>
          <a:xfrm>
            <a:off x="5473575" y="2287178"/>
            <a:ext cx="339253" cy="339253"/>
            <a:chOff x="1492675" y="2620775"/>
            <a:chExt cx="481825" cy="481825"/>
          </a:xfrm>
        </p:grpSpPr>
        <p:sp>
          <p:nvSpPr>
            <p:cNvPr id="8420" name="Google Shape;8420;p9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1" name="Google Shape;8421;p9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22" name="Google Shape;8422;p9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23" name="Google Shape;8423;p92"/>
          <p:cNvGrpSpPr/>
          <p:nvPr/>
        </p:nvGrpSpPr>
        <p:grpSpPr>
          <a:xfrm>
            <a:off x="6297328" y="2303161"/>
            <a:ext cx="333585" cy="307287"/>
            <a:chOff x="2682350" y="2643425"/>
            <a:chExt cx="473775" cy="436425"/>
          </a:xfrm>
        </p:grpSpPr>
        <p:sp>
          <p:nvSpPr>
            <p:cNvPr id="8424" name="Google Shape;8424;p9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5" name="Google Shape;8425;p9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6" name="Google Shape;8426;p9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7" name="Google Shape;8427;p9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8" name="Google Shape;8428;p9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9" name="Google Shape;8429;p9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0" name="Google Shape;8430;p9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1" name="Google Shape;8431;p92"/>
          <p:cNvGrpSpPr/>
          <p:nvPr/>
        </p:nvGrpSpPr>
        <p:grpSpPr>
          <a:xfrm>
            <a:off x="6762818" y="2287178"/>
            <a:ext cx="238531" cy="339253"/>
            <a:chOff x="3342725" y="2620775"/>
            <a:chExt cx="338775" cy="481825"/>
          </a:xfrm>
        </p:grpSpPr>
        <p:sp>
          <p:nvSpPr>
            <p:cNvPr id="8432" name="Google Shape;8432;p9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3" name="Google Shape;8433;p9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4" name="Google Shape;8434;p9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5" name="Google Shape;8435;p92"/>
          <p:cNvGrpSpPr/>
          <p:nvPr/>
        </p:nvGrpSpPr>
        <p:grpSpPr>
          <a:xfrm>
            <a:off x="7156568" y="2287178"/>
            <a:ext cx="278296" cy="339253"/>
            <a:chOff x="3907325" y="2620775"/>
            <a:chExt cx="395250" cy="481825"/>
          </a:xfrm>
        </p:grpSpPr>
        <p:sp>
          <p:nvSpPr>
            <p:cNvPr id="8436" name="Google Shape;8436;p9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7" name="Google Shape;8437;p9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8" name="Google Shape;8438;p9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9" name="Google Shape;8439;p9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0" name="Google Shape;8440;p92"/>
          <p:cNvGrpSpPr/>
          <p:nvPr/>
        </p:nvGrpSpPr>
        <p:grpSpPr>
          <a:xfrm>
            <a:off x="7549755" y="2297783"/>
            <a:ext cx="339253" cy="318042"/>
            <a:chOff x="4456875" y="2635825"/>
            <a:chExt cx="481825" cy="451700"/>
          </a:xfrm>
        </p:grpSpPr>
        <p:sp>
          <p:nvSpPr>
            <p:cNvPr id="8441" name="Google Shape;8441;p9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2" name="Google Shape;8442;p9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3" name="Google Shape;8443;p9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4" name="Google Shape;8444;p9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5" name="Google Shape;8445;p9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6" name="Google Shape;8446;p9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7" name="Google Shape;8447;p92"/>
          <p:cNvGrpSpPr/>
          <p:nvPr/>
        </p:nvGrpSpPr>
        <p:grpSpPr>
          <a:xfrm>
            <a:off x="7974679" y="2297783"/>
            <a:ext cx="339253" cy="318042"/>
            <a:chOff x="5049725" y="2635825"/>
            <a:chExt cx="481825" cy="451700"/>
          </a:xfrm>
        </p:grpSpPr>
        <p:sp>
          <p:nvSpPr>
            <p:cNvPr id="8448" name="Google Shape;8448;p9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9" name="Google Shape;8449;p9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0" name="Google Shape;8450;p9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1" name="Google Shape;8451;p92"/>
          <p:cNvGrpSpPr/>
          <p:nvPr/>
        </p:nvGrpSpPr>
        <p:grpSpPr>
          <a:xfrm>
            <a:off x="2375386" y="3952243"/>
            <a:ext cx="338566" cy="338373"/>
            <a:chOff x="5643000" y="2621375"/>
            <a:chExt cx="480850" cy="480575"/>
          </a:xfrm>
        </p:grpSpPr>
        <p:sp>
          <p:nvSpPr>
            <p:cNvPr id="8452" name="Google Shape;8452;p9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3" name="Google Shape;8453;p9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4" name="Google Shape;8454;p9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5" name="Google Shape;8455;p9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6" name="Google Shape;8456;p9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7" name="Google Shape;8457;p9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8" name="Google Shape;8458;p9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9" name="Google Shape;8459;p92"/>
          <p:cNvGrpSpPr/>
          <p:nvPr/>
        </p:nvGrpSpPr>
        <p:grpSpPr>
          <a:xfrm>
            <a:off x="4192782" y="3951803"/>
            <a:ext cx="339359" cy="339253"/>
            <a:chOff x="6235250" y="2620775"/>
            <a:chExt cx="481975" cy="481825"/>
          </a:xfrm>
        </p:grpSpPr>
        <p:sp>
          <p:nvSpPr>
            <p:cNvPr id="8460" name="Google Shape;8460;p9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1" name="Google Shape;8461;p9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2" name="Google Shape;8462;p9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3" name="Google Shape;8463;p9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4" name="Google Shape;8464;p9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65" name="Google Shape;8465;p9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66" name="Google Shape;8466;p92"/>
          <p:cNvGrpSpPr/>
          <p:nvPr/>
        </p:nvGrpSpPr>
        <p:grpSpPr>
          <a:xfrm>
            <a:off x="5472652" y="2711317"/>
            <a:ext cx="341101" cy="339253"/>
            <a:chOff x="1535000" y="3223325"/>
            <a:chExt cx="484450" cy="481825"/>
          </a:xfrm>
        </p:grpSpPr>
        <p:sp>
          <p:nvSpPr>
            <p:cNvPr id="8467" name="Google Shape;8467;p9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8" name="Google Shape;8468;p9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9" name="Google Shape;8469;p9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0" name="Google Shape;8470;p92"/>
          <p:cNvGrpSpPr/>
          <p:nvPr/>
        </p:nvGrpSpPr>
        <p:grpSpPr>
          <a:xfrm>
            <a:off x="5880219" y="2746618"/>
            <a:ext cx="339253" cy="268649"/>
            <a:chOff x="2085525" y="3263750"/>
            <a:chExt cx="481825" cy="381550"/>
          </a:xfrm>
        </p:grpSpPr>
        <p:sp>
          <p:nvSpPr>
            <p:cNvPr id="8471" name="Google Shape;8471;p9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2" name="Google Shape;8472;p9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73" name="Google Shape;8473;p9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74" name="Google Shape;8474;p92"/>
          <p:cNvGrpSpPr/>
          <p:nvPr/>
        </p:nvGrpSpPr>
        <p:grpSpPr>
          <a:xfrm>
            <a:off x="6711982" y="2711308"/>
            <a:ext cx="340204" cy="339271"/>
            <a:chOff x="3270450" y="3213625"/>
            <a:chExt cx="483175" cy="481850"/>
          </a:xfrm>
        </p:grpSpPr>
        <p:sp>
          <p:nvSpPr>
            <p:cNvPr id="8475" name="Google Shape;8475;p9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6" name="Google Shape;8476;p9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7" name="Google Shape;8477;p92"/>
          <p:cNvGrpSpPr/>
          <p:nvPr/>
        </p:nvGrpSpPr>
        <p:grpSpPr>
          <a:xfrm>
            <a:off x="7211250" y="2711317"/>
            <a:ext cx="168931" cy="339253"/>
            <a:chOff x="3984950" y="3213600"/>
            <a:chExt cx="239925" cy="481825"/>
          </a:xfrm>
        </p:grpSpPr>
        <p:sp>
          <p:nvSpPr>
            <p:cNvPr id="8478" name="Google Shape;8478;p9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9" name="Google Shape;8479;p9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80" name="Google Shape;8480;p9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1" name="Google Shape;8481;p9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82" name="Google Shape;8482;p92"/>
          <p:cNvGrpSpPr/>
          <p:nvPr/>
        </p:nvGrpSpPr>
        <p:grpSpPr>
          <a:xfrm>
            <a:off x="1874281" y="3981487"/>
            <a:ext cx="355218" cy="279880"/>
            <a:chOff x="5629975" y="3255775"/>
            <a:chExt cx="504500" cy="397500"/>
          </a:xfrm>
        </p:grpSpPr>
        <p:sp>
          <p:nvSpPr>
            <p:cNvPr id="8483" name="Google Shape;8483;p9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4" name="Google Shape;8484;p9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5" name="Google Shape;8485;p9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6" name="Google Shape;8486;p9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7" name="Google Shape;8487;p9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8" name="Google Shape;8488;p92"/>
          <p:cNvGrpSpPr/>
          <p:nvPr/>
        </p:nvGrpSpPr>
        <p:grpSpPr>
          <a:xfrm>
            <a:off x="3755839" y="3981593"/>
            <a:ext cx="340256" cy="279669"/>
            <a:chOff x="6234950" y="3255925"/>
            <a:chExt cx="483250" cy="397200"/>
          </a:xfrm>
        </p:grpSpPr>
        <p:sp>
          <p:nvSpPr>
            <p:cNvPr id="8489" name="Google Shape;8489;p9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0" name="Google Shape;8490;p9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1" name="Google Shape;8491;p9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2" name="Google Shape;8492;p9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3" name="Google Shape;8493;p9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4" name="Google Shape;8494;p9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95" name="Google Shape;8495;p92"/>
          <p:cNvGrpSpPr/>
          <p:nvPr/>
        </p:nvGrpSpPr>
        <p:grpSpPr>
          <a:xfrm>
            <a:off x="5051107" y="3125970"/>
            <a:ext cx="318042" cy="339253"/>
            <a:chOff x="914900" y="3806450"/>
            <a:chExt cx="451700" cy="481825"/>
          </a:xfrm>
        </p:grpSpPr>
        <p:sp>
          <p:nvSpPr>
            <p:cNvPr id="8496" name="Google Shape;8496;p9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7" name="Google Shape;8497;p9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8" name="Google Shape;8498;p9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9" name="Google Shape;8499;p9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0" name="Google Shape;8500;p9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1" name="Google Shape;8501;p92"/>
          <p:cNvGrpSpPr/>
          <p:nvPr/>
        </p:nvGrpSpPr>
        <p:grpSpPr>
          <a:xfrm>
            <a:off x="5470028" y="3125785"/>
            <a:ext cx="346347" cy="339623"/>
            <a:chOff x="1490050" y="3805975"/>
            <a:chExt cx="491900" cy="482350"/>
          </a:xfrm>
        </p:grpSpPr>
        <p:sp>
          <p:nvSpPr>
            <p:cNvPr id="8502" name="Google Shape;8502;p9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3" name="Google Shape;8503;p9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4" name="Google Shape;8504;p9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5" name="Google Shape;8505;p9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6" name="Google Shape;8506;p92"/>
          <p:cNvGrpSpPr/>
          <p:nvPr/>
        </p:nvGrpSpPr>
        <p:grpSpPr>
          <a:xfrm>
            <a:off x="5893896" y="3125970"/>
            <a:ext cx="311899" cy="339253"/>
            <a:chOff x="2104275" y="3806450"/>
            <a:chExt cx="442975" cy="481825"/>
          </a:xfrm>
        </p:grpSpPr>
        <p:sp>
          <p:nvSpPr>
            <p:cNvPr id="8507" name="Google Shape;8507;p9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8" name="Google Shape;8508;p9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9" name="Google Shape;8509;p92"/>
          <p:cNvGrpSpPr/>
          <p:nvPr/>
        </p:nvGrpSpPr>
        <p:grpSpPr>
          <a:xfrm>
            <a:off x="6317413" y="3125970"/>
            <a:ext cx="293416" cy="339253"/>
            <a:chOff x="2710875" y="3806450"/>
            <a:chExt cx="416725" cy="481825"/>
          </a:xfrm>
        </p:grpSpPr>
        <p:sp>
          <p:nvSpPr>
            <p:cNvPr id="8510" name="Google Shape;8510;p9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1" name="Google Shape;8511;p9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2" name="Google Shape;8512;p92"/>
          <p:cNvGrpSpPr/>
          <p:nvPr/>
        </p:nvGrpSpPr>
        <p:grpSpPr>
          <a:xfrm>
            <a:off x="6712457" y="3166412"/>
            <a:ext cx="339253" cy="258369"/>
            <a:chOff x="3271200" y="3863875"/>
            <a:chExt cx="481825" cy="366950"/>
          </a:xfrm>
        </p:grpSpPr>
        <p:sp>
          <p:nvSpPr>
            <p:cNvPr id="8513" name="Google Shape;8513;p9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4" name="Google Shape;8514;p9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5" name="Google Shape;8515;p92"/>
          <p:cNvGrpSpPr/>
          <p:nvPr/>
        </p:nvGrpSpPr>
        <p:grpSpPr>
          <a:xfrm>
            <a:off x="7147952" y="3126199"/>
            <a:ext cx="295528" cy="338795"/>
            <a:chOff x="3895050" y="3806775"/>
            <a:chExt cx="419725" cy="481175"/>
          </a:xfrm>
        </p:grpSpPr>
        <p:sp>
          <p:nvSpPr>
            <p:cNvPr id="8516" name="Google Shape;8516;p9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7" name="Google Shape;8517;p9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8" name="Google Shape;8518;p92"/>
          <p:cNvGrpSpPr/>
          <p:nvPr/>
        </p:nvGrpSpPr>
        <p:grpSpPr>
          <a:xfrm>
            <a:off x="7551234" y="3125979"/>
            <a:ext cx="336296" cy="339235"/>
            <a:chOff x="4464775" y="3806475"/>
            <a:chExt cx="477625" cy="481800"/>
          </a:xfrm>
        </p:grpSpPr>
        <p:sp>
          <p:nvSpPr>
            <p:cNvPr id="8519" name="Google Shape;8519;p9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9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1" name="Google Shape;8521;p9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2" name="Google Shape;8522;p9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3" name="Google Shape;8523;p9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4" name="Google Shape;8524;p9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5" name="Google Shape;8525;p92"/>
          <p:cNvGrpSpPr/>
          <p:nvPr/>
        </p:nvGrpSpPr>
        <p:grpSpPr>
          <a:xfrm>
            <a:off x="7974679" y="3125970"/>
            <a:ext cx="339253" cy="339253"/>
            <a:chOff x="5049725" y="3806450"/>
            <a:chExt cx="481825" cy="481825"/>
          </a:xfrm>
        </p:grpSpPr>
        <p:sp>
          <p:nvSpPr>
            <p:cNvPr id="8526" name="Google Shape;8526;p9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7" name="Google Shape;8527;p9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8" name="Google Shape;8528;p9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9" name="Google Shape;8529;p92"/>
          <p:cNvGrpSpPr/>
          <p:nvPr/>
        </p:nvGrpSpPr>
        <p:grpSpPr>
          <a:xfrm>
            <a:off x="1461983" y="3951798"/>
            <a:ext cx="339253" cy="339253"/>
            <a:chOff x="5651375" y="3806450"/>
            <a:chExt cx="481825" cy="481825"/>
          </a:xfrm>
        </p:grpSpPr>
        <p:sp>
          <p:nvSpPr>
            <p:cNvPr id="8530" name="Google Shape;8530;p9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1" name="Google Shape;8531;p9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2" name="Google Shape;8532;p9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3" name="Google Shape;8533;p9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4" name="Google Shape;8534;p92"/>
          <p:cNvGrpSpPr/>
          <p:nvPr/>
        </p:nvGrpSpPr>
        <p:grpSpPr>
          <a:xfrm>
            <a:off x="3360663" y="3953787"/>
            <a:ext cx="298503" cy="335275"/>
            <a:chOff x="6264300" y="3809300"/>
            <a:chExt cx="423950" cy="476175"/>
          </a:xfrm>
        </p:grpSpPr>
        <p:sp>
          <p:nvSpPr>
            <p:cNvPr id="8535" name="Google Shape;8535;p9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6" name="Google Shape;8536;p9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7" name="Google Shape;8537;p9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8" name="Google Shape;8538;p92"/>
          <p:cNvGrpSpPr/>
          <p:nvPr/>
        </p:nvGrpSpPr>
        <p:grpSpPr>
          <a:xfrm>
            <a:off x="5039841" y="3538881"/>
            <a:ext cx="340573" cy="339271"/>
            <a:chOff x="898875" y="4399275"/>
            <a:chExt cx="483700" cy="481850"/>
          </a:xfrm>
        </p:grpSpPr>
        <p:sp>
          <p:nvSpPr>
            <p:cNvPr id="8539" name="Google Shape;8539;p9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0" name="Google Shape;8540;p9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1" name="Google Shape;8541;p9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2" name="Google Shape;8542;p9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3" name="Google Shape;8543;p9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4" name="Google Shape;8544;p9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5" name="Google Shape;8545;p9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6" name="Google Shape;8546;p9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7" name="Google Shape;8547;p92"/>
          <p:cNvGrpSpPr/>
          <p:nvPr/>
        </p:nvGrpSpPr>
        <p:grpSpPr>
          <a:xfrm>
            <a:off x="5473575" y="3554133"/>
            <a:ext cx="339253" cy="308765"/>
            <a:chOff x="1492675" y="4420975"/>
            <a:chExt cx="481825" cy="438525"/>
          </a:xfrm>
        </p:grpSpPr>
        <p:sp>
          <p:nvSpPr>
            <p:cNvPr id="8548" name="Google Shape;8548;p9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9" name="Google Shape;8549;p9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0" name="Google Shape;8550;p9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1" name="Google Shape;8551;p9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2" name="Google Shape;8552;p9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3" name="Google Shape;8553;p92"/>
          <p:cNvGrpSpPr/>
          <p:nvPr/>
        </p:nvGrpSpPr>
        <p:grpSpPr>
          <a:xfrm>
            <a:off x="5878556" y="3539558"/>
            <a:ext cx="342580" cy="337915"/>
            <a:chOff x="2084100" y="4400250"/>
            <a:chExt cx="486550" cy="479925"/>
          </a:xfrm>
        </p:grpSpPr>
        <p:sp>
          <p:nvSpPr>
            <p:cNvPr id="8554" name="Google Shape;8554;p9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5" name="Google Shape;8555;p9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6" name="Google Shape;8556;p9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7" name="Google Shape;8557;p9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8" name="Google Shape;8558;p9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9" name="Google Shape;8559;p9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0" name="Google Shape;8560;p92"/>
          <p:cNvGrpSpPr/>
          <p:nvPr/>
        </p:nvGrpSpPr>
        <p:grpSpPr>
          <a:xfrm>
            <a:off x="6315036" y="3538907"/>
            <a:ext cx="298169" cy="339218"/>
            <a:chOff x="2707950" y="4399325"/>
            <a:chExt cx="423475" cy="481775"/>
          </a:xfrm>
        </p:grpSpPr>
        <p:sp>
          <p:nvSpPr>
            <p:cNvPr id="8561" name="Google Shape;8561;p9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2" name="Google Shape;8562;p9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3" name="Google Shape;8563;p9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4" name="Google Shape;8564;p9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5" name="Google Shape;8565;p9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6" name="Google Shape;8566;p9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7" name="Google Shape;8567;p9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8" name="Google Shape;8568;p9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9" name="Google Shape;8569;p9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0" name="Google Shape;8570;p9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1" name="Google Shape;8571;p9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2" name="Google Shape;8572;p9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3" name="Google Shape;8573;p92"/>
          <p:cNvGrpSpPr/>
          <p:nvPr/>
        </p:nvGrpSpPr>
        <p:grpSpPr>
          <a:xfrm>
            <a:off x="6744555" y="3538881"/>
            <a:ext cx="275057" cy="339271"/>
            <a:chOff x="3330525" y="4399275"/>
            <a:chExt cx="390650" cy="481850"/>
          </a:xfrm>
        </p:grpSpPr>
        <p:sp>
          <p:nvSpPr>
            <p:cNvPr id="8574" name="Google Shape;8574;p9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5" name="Google Shape;8575;p9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6" name="Google Shape;8576;p9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7" name="Google Shape;8577;p9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8" name="Google Shape;8578;p9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9" name="Google Shape;8579;p9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0" name="Google Shape;8580;p9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1" name="Google Shape;8581;p92"/>
          <p:cNvGrpSpPr/>
          <p:nvPr/>
        </p:nvGrpSpPr>
        <p:grpSpPr>
          <a:xfrm>
            <a:off x="7169084" y="3538890"/>
            <a:ext cx="253265" cy="339253"/>
            <a:chOff x="3938800" y="4399275"/>
            <a:chExt cx="359700" cy="481825"/>
          </a:xfrm>
        </p:grpSpPr>
        <p:sp>
          <p:nvSpPr>
            <p:cNvPr id="8582" name="Google Shape;8582;p9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3" name="Google Shape;8583;p9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4" name="Google Shape;8584;p9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5" name="Google Shape;8585;p9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6" name="Google Shape;8586;p9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7" name="Google Shape;8587;p92"/>
          <p:cNvGrpSpPr/>
          <p:nvPr/>
        </p:nvGrpSpPr>
        <p:grpSpPr>
          <a:xfrm>
            <a:off x="7639862" y="3538890"/>
            <a:ext cx="159039" cy="339253"/>
            <a:chOff x="4584850" y="4399275"/>
            <a:chExt cx="225875" cy="481825"/>
          </a:xfrm>
        </p:grpSpPr>
        <p:sp>
          <p:nvSpPr>
            <p:cNvPr id="8588" name="Google Shape;8588;p9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9" name="Google Shape;8589;p9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90" name="Google Shape;8590;p9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91" name="Google Shape;8591;p92"/>
          <p:cNvGrpSpPr/>
          <p:nvPr/>
        </p:nvGrpSpPr>
        <p:grpSpPr>
          <a:xfrm>
            <a:off x="1049680" y="3951795"/>
            <a:ext cx="339253" cy="339253"/>
            <a:chOff x="5642550" y="4399275"/>
            <a:chExt cx="481825" cy="481825"/>
          </a:xfrm>
        </p:grpSpPr>
        <p:sp>
          <p:nvSpPr>
            <p:cNvPr id="8592" name="Google Shape;8592;p9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3" name="Google Shape;8593;p9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4" name="Google Shape;8594;p92"/>
          <p:cNvGrpSpPr/>
          <p:nvPr/>
        </p:nvGrpSpPr>
        <p:grpSpPr>
          <a:xfrm>
            <a:off x="2859815" y="3963703"/>
            <a:ext cx="363316" cy="315437"/>
            <a:chOff x="6218300" y="4416175"/>
            <a:chExt cx="516000" cy="448000"/>
          </a:xfrm>
        </p:grpSpPr>
        <p:sp>
          <p:nvSpPr>
            <p:cNvPr id="8595" name="Google Shape;8595;p9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6" name="Google Shape;8596;p9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7" name="Google Shape;8597;p9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8" name="Google Shape;8598;p92"/>
          <p:cNvGrpSpPr/>
          <p:nvPr/>
        </p:nvGrpSpPr>
        <p:grpSpPr>
          <a:xfrm>
            <a:off x="5918879" y="3951792"/>
            <a:ext cx="339253" cy="339253"/>
            <a:chOff x="899850" y="4992125"/>
            <a:chExt cx="481825" cy="481825"/>
          </a:xfrm>
        </p:grpSpPr>
        <p:sp>
          <p:nvSpPr>
            <p:cNvPr id="8599" name="Google Shape;8599;p9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0" name="Google Shape;8600;p9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1" name="Google Shape;8601;p9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2" name="Google Shape;8602;p92"/>
          <p:cNvGrpSpPr/>
          <p:nvPr/>
        </p:nvGrpSpPr>
        <p:grpSpPr>
          <a:xfrm>
            <a:off x="5461708" y="3951792"/>
            <a:ext cx="339253" cy="339253"/>
            <a:chOff x="1492675" y="4992125"/>
            <a:chExt cx="481825" cy="481825"/>
          </a:xfrm>
        </p:grpSpPr>
        <p:sp>
          <p:nvSpPr>
            <p:cNvPr id="8603" name="Google Shape;8603;p9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4" name="Google Shape;8604;p9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5" name="Google Shape;8605;p92"/>
          <p:cNvGrpSpPr/>
          <p:nvPr/>
        </p:nvGrpSpPr>
        <p:grpSpPr>
          <a:xfrm>
            <a:off x="5004462" y="3951792"/>
            <a:ext cx="339253" cy="339253"/>
            <a:chOff x="2085525" y="4992125"/>
            <a:chExt cx="481825" cy="481825"/>
          </a:xfrm>
        </p:grpSpPr>
        <p:sp>
          <p:nvSpPr>
            <p:cNvPr id="8606" name="Google Shape;8606;p9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7" name="Google Shape;8607;p9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8" name="Google Shape;8608;p92"/>
          <p:cNvGrpSpPr/>
          <p:nvPr/>
        </p:nvGrpSpPr>
        <p:grpSpPr>
          <a:xfrm>
            <a:off x="6833221" y="3951792"/>
            <a:ext cx="339253" cy="339253"/>
            <a:chOff x="2678350" y="4992125"/>
            <a:chExt cx="481825" cy="481825"/>
          </a:xfrm>
        </p:grpSpPr>
        <p:sp>
          <p:nvSpPr>
            <p:cNvPr id="8609" name="Google Shape;8609;p9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0" name="Google Shape;8610;p9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1" name="Google Shape;8611;p9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2" name="Google Shape;8612;p92"/>
          <p:cNvGrpSpPr/>
          <p:nvPr/>
        </p:nvGrpSpPr>
        <p:grpSpPr>
          <a:xfrm>
            <a:off x="4628816" y="3951792"/>
            <a:ext cx="339253" cy="339253"/>
            <a:chOff x="3271200" y="4992125"/>
            <a:chExt cx="481825" cy="481825"/>
          </a:xfrm>
        </p:grpSpPr>
        <p:sp>
          <p:nvSpPr>
            <p:cNvPr id="8613" name="Google Shape;8613;p9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4" name="Google Shape;8614;p9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5" name="Google Shape;8615;p9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6" name="Google Shape;8616;p92"/>
          <p:cNvGrpSpPr/>
          <p:nvPr/>
        </p:nvGrpSpPr>
        <p:grpSpPr>
          <a:xfrm>
            <a:off x="7290263" y="3952822"/>
            <a:ext cx="339411" cy="337193"/>
            <a:chOff x="3863900" y="4993625"/>
            <a:chExt cx="482050" cy="478900"/>
          </a:xfrm>
        </p:grpSpPr>
        <p:sp>
          <p:nvSpPr>
            <p:cNvPr id="8617" name="Google Shape;8617;p9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8" name="Google Shape;8618;p9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9" name="Google Shape;8619;p9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0" name="Google Shape;8620;p9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1" name="Google Shape;8621;p92"/>
          <p:cNvGrpSpPr/>
          <p:nvPr/>
        </p:nvGrpSpPr>
        <p:grpSpPr>
          <a:xfrm>
            <a:off x="7747437" y="3952822"/>
            <a:ext cx="339411" cy="337193"/>
            <a:chOff x="4456725" y="4993625"/>
            <a:chExt cx="482050" cy="478900"/>
          </a:xfrm>
        </p:grpSpPr>
        <p:sp>
          <p:nvSpPr>
            <p:cNvPr id="8622" name="Google Shape;8622;p9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3" name="Google Shape;8623;p9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4" name="Google Shape;8624;p9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5" name="Google Shape;8625;p9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6" name="Google Shape;8626;p92"/>
          <p:cNvGrpSpPr/>
          <p:nvPr/>
        </p:nvGrpSpPr>
        <p:grpSpPr>
          <a:xfrm>
            <a:off x="6376030" y="3952813"/>
            <a:ext cx="339411" cy="337211"/>
            <a:chOff x="5049575" y="4993600"/>
            <a:chExt cx="482050" cy="478925"/>
          </a:xfrm>
        </p:grpSpPr>
        <p:sp>
          <p:nvSpPr>
            <p:cNvPr id="8627" name="Google Shape;8627;p9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8" name="Google Shape;8628;p9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9" name="Google Shape;8629;p9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0" name="Google Shape;8630;p9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31" name="Google Shape;8631;p92"/>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632" name="Google Shape;8632;p9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36" name="Shape 8636"/>
        <p:cNvGrpSpPr/>
        <p:nvPr/>
      </p:nvGrpSpPr>
      <p:grpSpPr>
        <a:xfrm>
          <a:off x="0" y="0"/>
          <a:ext cx="0" cy="0"/>
          <a:chOff x="0" y="0"/>
          <a:chExt cx="0" cy="0"/>
        </a:xfrm>
      </p:grpSpPr>
      <p:grpSp>
        <p:nvGrpSpPr>
          <p:cNvPr id="8637" name="Google Shape;8637;p93"/>
          <p:cNvGrpSpPr/>
          <p:nvPr/>
        </p:nvGrpSpPr>
        <p:grpSpPr>
          <a:xfrm>
            <a:off x="876361" y="1308054"/>
            <a:ext cx="322099" cy="370529"/>
            <a:chOff x="-42971725" y="3217825"/>
            <a:chExt cx="275675" cy="317125"/>
          </a:xfrm>
        </p:grpSpPr>
        <p:sp>
          <p:nvSpPr>
            <p:cNvPr id="8638" name="Google Shape;8638;p9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93"/>
          <p:cNvGrpSpPr/>
          <p:nvPr/>
        </p:nvGrpSpPr>
        <p:grpSpPr>
          <a:xfrm>
            <a:off x="848276" y="1776710"/>
            <a:ext cx="378270" cy="337551"/>
            <a:chOff x="-42996150" y="3612600"/>
            <a:chExt cx="323750" cy="288900"/>
          </a:xfrm>
        </p:grpSpPr>
        <p:sp>
          <p:nvSpPr>
            <p:cNvPr id="8642" name="Google Shape;8642;p9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93"/>
          <p:cNvGrpSpPr/>
          <p:nvPr/>
        </p:nvGrpSpPr>
        <p:grpSpPr>
          <a:xfrm>
            <a:off x="851036" y="2186080"/>
            <a:ext cx="372749" cy="370909"/>
            <a:chOff x="-42994575" y="3950300"/>
            <a:chExt cx="319025" cy="317450"/>
          </a:xfrm>
        </p:grpSpPr>
        <p:sp>
          <p:nvSpPr>
            <p:cNvPr id="8646" name="Google Shape;8646;p9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93"/>
          <p:cNvGrpSpPr/>
          <p:nvPr/>
        </p:nvGrpSpPr>
        <p:grpSpPr>
          <a:xfrm>
            <a:off x="3004431" y="1332912"/>
            <a:ext cx="371785" cy="370879"/>
            <a:chOff x="-41111350" y="3239100"/>
            <a:chExt cx="318200" cy="317425"/>
          </a:xfrm>
        </p:grpSpPr>
        <p:sp>
          <p:nvSpPr>
            <p:cNvPr id="8650" name="Google Shape;8650;p9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93"/>
          <p:cNvGrpSpPr/>
          <p:nvPr/>
        </p:nvGrpSpPr>
        <p:grpSpPr>
          <a:xfrm>
            <a:off x="3000751" y="1768444"/>
            <a:ext cx="379146" cy="370967"/>
            <a:chOff x="-41117650" y="3605525"/>
            <a:chExt cx="324500" cy="317500"/>
          </a:xfrm>
        </p:grpSpPr>
        <p:sp>
          <p:nvSpPr>
            <p:cNvPr id="8655" name="Google Shape;8655;p9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8" name="Google Shape;8658;p93"/>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9" name="Google Shape;8659;p93"/>
          <p:cNvGrpSpPr/>
          <p:nvPr/>
        </p:nvGrpSpPr>
        <p:grpSpPr>
          <a:xfrm>
            <a:off x="1827005" y="2659967"/>
            <a:ext cx="216271" cy="371814"/>
            <a:chOff x="-39205300" y="3220175"/>
            <a:chExt cx="185100" cy="318225"/>
          </a:xfrm>
        </p:grpSpPr>
        <p:sp>
          <p:nvSpPr>
            <p:cNvPr id="8660" name="Google Shape;8660;p9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93"/>
          <p:cNvGrpSpPr/>
          <p:nvPr/>
        </p:nvGrpSpPr>
        <p:grpSpPr>
          <a:xfrm>
            <a:off x="1792533" y="3120038"/>
            <a:ext cx="300016" cy="369273"/>
            <a:chOff x="-39248625" y="3588600"/>
            <a:chExt cx="256775" cy="316050"/>
          </a:xfrm>
        </p:grpSpPr>
        <p:sp>
          <p:nvSpPr>
            <p:cNvPr id="8663" name="Google Shape;8663;p9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5" name="Google Shape;8665;p93"/>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3"/>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7" name="Google Shape;8667;p93"/>
          <p:cNvGrpSpPr/>
          <p:nvPr/>
        </p:nvGrpSpPr>
        <p:grpSpPr>
          <a:xfrm>
            <a:off x="1243246" y="1308054"/>
            <a:ext cx="429504" cy="370879"/>
            <a:chOff x="-42651700" y="3217825"/>
            <a:chExt cx="367600" cy="317425"/>
          </a:xfrm>
        </p:grpSpPr>
        <p:sp>
          <p:nvSpPr>
            <p:cNvPr id="8668" name="Google Shape;8668;p9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93"/>
          <p:cNvGrpSpPr/>
          <p:nvPr/>
        </p:nvGrpSpPr>
        <p:grpSpPr>
          <a:xfrm>
            <a:off x="1278678" y="1747704"/>
            <a:ext cx="358640" cy="363226"/>
            <a:chOff x="-42617300" y="3587775"/>
            <a:chExt cx="306950" cy="310875"/>
          </a:xfrm>
        </p:grpSpPr>
        <p:sp>
          <p:nvSpPr>
            <p:cNvPr id="8673" name="Google Shape;8673;p9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5" name="Google Shape;8675;p93"/>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6" name="Google Shape;8676;p93"/>
          <p:cNvGrpSpPr/>
          <p:nvPr/>
        </p:nvGrpSpPr>
        <p:grpSpPr>
          <a:xfrm>
            <a:off x="3450506" y="1332445"/>
            <a:ext cx="376926" cy="370324"/>
            <a:chOff x="-40748275" y="3238700"/>
            <a:chExt cx="322600" cy="316950"/>
          </a:xfrm>
        </p:grpSpPr>
        <p:sp>
          <p:nvSpPr>
            <p:cNvPr id="8677" name="Google Shape;8677;p9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93"/>
          <p:cNvGrpSpPr/>
          <p:nvPr/>
        </p:nvGrpSpPr>
        <p:grpSpPr>
          <a:xfrm>
            <a:off x="3453062" y="1800429"/>
            <a:ext cx="371814" cy="338690"/>
            <a:chOff x="-40745125" y="3632900"/>
            <a:chExt cx="318225" cy="289875"/>
          </a:xfrm>
        </p:grpSpPr>
        <p:sp>
          <p:nvSpPr>
            <p:cNvPr id="8684" name="Google Shape;8684;p9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93"/>
          <p:cNvGrpSpPr/>
          <p:nvPr/>
        </p:nvGrpSpPr>
        <p:grpSpPr>
          <a:xfrm>
            <a:off x="3457209" y="2211639"/>
            <a:ext cx="363518" cy="370178"/>
            <a:chOff x="-40742750" y="3972175"/>
            <a:chExt cx="311125" cy="316825"/>
          </a:xfrm>
        </p:grpSpPr>
        <p:sp>
          <p:nvSpPr>
            <p:cNvPr id="8692" name="Google Shape;8692;p9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93"/>
          <p:cNvGrpSpPr/>
          <p:nvPr/>
        </p:nvGrpSpPr>
        <p:grpSpPr>
          <a:xfrm>
            <a:off x="2239871" y="2661807"/>
            <a:ext cx="266892" cy="369974"/>
            <a:chOff x="-38860325" y="3221750"/>
            <a:chExt cx="228425" cy="316650"/>
          </a:xfrm>
        </p:grpSpPr>
        <p:sp>
          <p:nvSpPr>
            <p:cNvPr id="8695" name="Google Shape;8695;p9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93"/>
          <p:cNvGrpSpPr/>
          <p:nvPr/>
        </p:nvGrpSpPr>
        <p:grpSpPr>
          <a:xfrm>
            <a:off x="2190678" y="3123864"/>
            <a:ext cx="380081" cy="367111"/>
            <a:chOff x="-38905225" y="3591875"/>
            <a:chExt cx="325300" cy="314200"/>
          </a:xfrm>
        </p:grpSpPr>
        <p:sp>
          <p:nvSpPr>
            <p:cNvPr id="8700" name="Google Shape;8700;p9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3" name="Google Shape;8703;p93"/>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4" name="Google Shape;8704;p93"/>
          <p:cNvGrpSpPr/>
          <p:nvPr/>
        </p:nvGrpSpPr>
        <p:grpSpPr>
          <a:xfrm>
            <a:off x="3997427" y="3108944"/>
            <a:ext cx="290815" cy="369740"/>
            <a:chOff x="-37370925" y="3579105"/>
            <a:chExt cx="248900" cy="316450"/>
          </a:xfrm>
        </p:grpSpPr>
        <p:sp>
          <p:nvSpPr>
            <p:cNvPr id="8705" name="Google Shape;8705;p9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7" name="Google Shape;8707;p93"/>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3"/>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9" name="Google Shape;8709;p93"/>
          <p:cNvGrpSpPr/>
          <p:nvPr/>
        </p:nvGrpSpPr>
        <p:grpSpPr>
          <a:xfrm>
            <a:off x="1690803" y="2187015"/>
            <a:ext cx="371814" cy="369974"/>
            <a:chOff x="-42259725" y="3951100"/>
            <a:chExt cx="318225" cy="316650"/>
          </a:xfrm>
        </p:grpSpPr>
        <p:sp>
          <p:nvSpPr>
            <p:cNvPr id="8710" name="Google Shape;8710;p9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93"/>
          <p:cNvGrpSpPr/>
          <p:nvPr/>
        </p:nvGrpSpPr>
        <p:grpSpPr>
          <a:xfrm>
            <a:off x="3889164" y="1366036"/>
            <a:ext cx="370879" cy="337755"/>
            <a:chOff x="-40378075" y="3267450"/>
            <a:chExt cx="317425" cy="289075"/>
          </a:xfrm>
        </p:grpSpPr>
        <p:sp>
          <p:nvSpPr>
            <p:cNvPr id="8713" name="Google Shape;8713;p9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93"/>
          <p:cNvGrpSpPr/>
          <p:nvPr/>
        </p:nvGrpSpPr>
        <p:grpSpPr>
          <a:xfrm>
            <a:off x="3892830" y="1767304"/>
            <a:ext cx="363548" cy="369974"/>
            <a:chOff x="-40372575" y="3604550"/>
            <a:chExt cx="311150" cy="316650"/>
          </a:xfrm>
        </p:grpSpPr>
        <p:sp>
          <p:nvSpPr>
            <p:cNvPr id="8718" name="Google Shape;8718;p9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1" name="Google Shape;8721;p93"/>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2" name="Google Shape;8722;p93"/>
          <p:cNvGrpSpPr/>
          <p:nvPr/>
        </p:nvGrpSpPr>
        <p:grpSpPr>
          <a:xfrm>
            <a:off x="2616780" y="2659967"/>
            <a:ext cx="399038" cy="372165"/>
            <a:chOff x="-38542250" y="3220175"/>
            <a:chExt cx="341525" cy="318525"/>
          </a:xfrm>
        </p:grpSpPr>
        <p:sp>
          <p:nvSpPr>
            <p:cNvPr id="8723" name="Google Shape;8723;p9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93"/>
          <p:cNvGrpSpPr/>
          <p:nvPr/>
        </p:nvGrpSpPr>
        <p:grpSpPr>
          <a:xfrm>
            <a:off x="2638712" y="3119337"/>
            <a:ext cx="369974" cy="369068"/>
            <a:chOff x="-38537400" y="3588000"/>
            <a:chExt cx="316650" cy="315875"/>
          </a:xfrm>
        </p:grpSpPr>
        <p:sp>
          <p:nvSpPr>
            <p:cNvPr id="8727" name="Google Shape;8727;p9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93"/>
          <p:cNvGrpSpPr/>
          <p:nvPr/>
        </p:nvGrpSpPr>
        <p:grpSpPr>
          <a:xfrm>
            <a:off x="2637792" y="3576866"/>
            <a:ext cx="371814" cy="369974"/>
            <a:chOff x="-38538975" y="3954250"/>
            <a:chExt cx="318225" cy="316650"/>
          </a:xfrm>
        </p:grpSpPr>
        <p:sp>
          <p:nvSpPr>
            <p:cNvPr id="8732" name="Google Shape;8732;p9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93"/>
          <p:cNvGrpSpPr/>
          <p:nvPr/>
        </p:nvGrpSpPr>
        <p:grpSpPr>
          <a:xfrm>
            <a:off x="3955104" y="3571793"/>
            <a:ext cx="375465" cy="371814"/>
            <a:chOff x="-37385100" y="3949908"/>
            <a:chExt cx="321350" cy="318225"/>
          </a:xfrm>
        </p:grpSpPr>
        <p:sp>
          <p:nvSpPr>
            <p:cNvPr id="8735" name="Google Shape;8735;p9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93"/>
          <p:cNvGrpSpPr/>
          <p:nvPr/>
        </p:nvGrpSpPr>
        <p:grpSpPr>
          <a:xfrm>
            <a:off x="2130763" y="1307353"/>
            <a:ext cx="370909" cy="370675"/>
            <a:chOff x="-41895050" y="3217225"/>
            <a:chExt cx="317450" cy="317250"/>
          </a:xfrm>
        </p:grpSpPr>
        <p:sp>
          <p:nvSpPr>
            <p:cNvPr id="8738" name="Google Shape;8738;p9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93"/>
          <p:cNvGrpSpPr/>
          <p:nvPr/>
        </p:nvGrpSpPr>
        <p:grpSpPr>
          <a:xfrm>
            <a:off x="2130310" y="1744287"/>
            <a:ext cx="371814" cy="369974"/>
            <a:chOff x="-41893475" y="3584850"/>
            <a:chExt cx="318225" cy="316650"/>
          </a:xfrm>
        </p:grpSpPr>
        <p:sp>
          <p:nvSpPr>
            <p:cNvPr id="8744" name="Google Shape;8744;p9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8" name="Google Shape;8748;p93"/>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3"/>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0" name="Google Shape;8750;p93"/>
          <p:cNvGrpSpPr/>
          <p:nvPr/>
        </p:nvGrpSpPr>
        <p:grpSpPr>
          <a:xfrm>
            <a:off x="900338" y="3139579"/>
            <a:ext cx="337522" cy="370909"/>
            <a:chOff x="-39998250" y="3605325"/>
            <a:chExt cx="288875" cy="317450"/>
          </a:xfrm>
        </p:grpSpPr>
        <p:sp>
          <p:nvSpPr>
            <p:cNvPr id="8751" name="Google Shape;8751;p9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93"/>
          <p:cNvGrpSpPr/>
          <p:nvPr/>
        </p:nvGrpSpPr>
        <p:grpSpPr>
          <a:xfrm>
            <a:off x="884112" y="3598043"/>
            <a:ext cx="369974" cy="369945"/>
            <a:chOff x="-40011050" y="3972375"/>
            <a:chExt cx="316650" cy="316625"/>
          </a:xfrm>
        </p:grpSpPr>
        <p:sp>
          <p:nvSpPr>
            <p:cNvPr id="8754" name="Google Shape;8754;p9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93"/>
          <p:cNvGrpSpPr/>
          <p:nvPr/>
        </p:nvGrpSpPr>
        <p:grpSpPr>
          <a:xfrm>
            <a:off x="3116043" y="2662742"/>
            <a:ext cx="266921" cy="369039"/>
            <a:chOff x="-38129425" y="3222550"/>
            <a:chExt cx="228450" cy="315850"/>
          </a:xfrm>
        </p:grpSpPr>
        <p:sp>
          <p:nvSpPr>
            <p:cNvPr id="8757" name="Google Shape;8757;p9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93"/>
          <p:cNvGrpSpPr/>
          <p:nvPr/>
        </p:nvGrpSpPr>
        <p:grpSpPr>
          <a:xfrm>
            <a:off x="3071012" y="3119337"/>
            <a:ext cx="371785" cy="369974"/>
            <a:chOff x="-38172725" y="3588000"/>
            <a:chExt cx="318200" cy="316650"/>
          </a:xfrm>
        </p:grpSpPr>
        <p:sp>
          <p:nvSpPr>
            <p:cNvPr id="8760" name="Google Shape;8760;p9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93"/>
          <p:cNvGrpSpPr/>
          <p:nvPr/>
        </p:nvGrpSpPr>
        <p:grpSpPr>
          <a:xfrm>
            <a:off x="3146914" y="3577772"/>
            <a:ext cx="219981" cy="369974"/>
            <a:chOff x="-38109725" y="3955025"/>
            <a:chExt cx="188275" cy="316650"/>
          </a:xfrm>
        </p:grpSpPr>
        <p:sp>
          <p:nvSpPr>
            <p:cNvPr id="8769" name="Google Shape;8769;p9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1" name="Google Shape;8771;p93"/>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2" name="Google Shape;8772;p93"/>
          <p:cNvGrpSpPr/>
          <p:nvPr/>
        </p:nvGrpSpPr>
        <p:grpSpPr>
          <a:xfrm>
            <a:off x="2562313" y="1309193"/>
            <a:ext cx="373654" cy="369068"/>
            <a:chOff x="-41530375" y="3218800"/>
            <a:chExt cx="319800" cy="315875"/>
          </a:xfrm>
        </p:grpSpPr>
        <p:sp>
          <p:nvSpPr>
            <p:cNvPr id="8773" name="Google Shape;8773;p9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93"/>
          <p:cNvGrpSpPr/>
          <p:nvPr/>
        </p:nvGrpSpPr>
        <p:grpSpPr>
          <a:xfrm>
            <a:off x="2564607" y="1824351"/>
            <a:ext cx="369068" cy="289004"/>
            <a:chOff x="-41526450" y="3653375"/>
            <a:chExt cx="315875" cy="247350"/>
          </a:xfrm>
        </p:grpSpPr>
        <p:sp>
          <p:nvSpPr>
            <p:cNvPr id="8776" name="Google Shape;8776;p9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93"/>
          <p:cNvGrpSpPr/>
          <p:nvPr/>
        </p:nvGrpSpPr>
        <p:grpSpPr>
          <a:xfrm>
            <a:off x="2565994" y="2187015"/>
            <a:ext cx="366293" cy="369974"/>
            <a:chOff x="-41526450" y="3951100"/>
            <a:chExt cx="313500" cy="316650"/>
          </a:xfrm>
        </p:grpSpPr>
        <p:sp>
          <p:nvSpPr>
            <p:cNvPr id="8779" name="Google Shape;8779;p9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93"/>
          <p:cNvGrpSpPr/>
          <p:nvPr/>
        </p:nvGrpSpPr>
        <p:grpSpPr>
          <a:xfrm>
            <a:off x="1331249" y="2681144"/>
            <a:ext cx="339595" cy="371814"/>
            <a:chOff x="-39625900" y="3238300"/>
            <a:chExt cx="290650" cy="318225"/>
          </a:xfrm>
        </p:grpSpPr>
        <p:sp>
          <p:nvSpPr>
            <p:cNvPr id="8783" name="Google Shape;8783;p9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5" name="Google Shape;8785;p93"/>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6" name="Google Shape;8786;p93"/>
          <p:cNvGrpSpPr/>
          <p:nvPr/>
        </p:nvGrpSpPr>
        <p:grpSpPr>
          <a:xfrm>
            <a:off x="1325300" y="3597605"/>
            <a:ext cx="366293" cy="370441"/>
            <a:chOff x="-39647175" y="3972000"/>
            <a:chExt cx="313500" cy="317050"/>
          </a:xfrm>
        </p:grpSpPr>
        <p:sp>
          <p:nvSpPr>
            <p:cNvPr id="8787" name="Google Shape;8787;p9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93"/>
          <p:cNvGrpSpPr/>
          <p:nvPr/>
        </p:nvGrpSpPr>
        <p:grpSpPr>
          <a:xfrm>
            <a:off x="3494427" y="2661603"/>
            <a:ext cx="375495" cy="370879"/>
            <a:chOff x="-37808850" y="3221575"/>
            <a:chExt cx="321375" cy="317425"/>
          </a:xfrm>
        </p:grpSpPr>
        <p:sp>
          <p:nvSpPr>
            <p:cNvPr id="8791" name="Google Shape;8791;p9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93"/>
          <p:cNvGrpSpPr/>
          <p:nvPr/>
        </p:nvGrpSpPr>
        <p:grpSpPr>
          <a:xfrm>
            <a:off x="3503201" y="3183634"/>
            <a:ext cx="372749" cy="241158"/>
            <a:chOff x="-37806500" y="3643030"/>
            <a:chExt cx="319025" cy="206400"/>
          </a:xfrm>
        </p:grpSpPr>
        <p:sp>
          <p:nvSpPr>
            <p:cNvPr id="8794" name="Google Shape;8794;p9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93"/>
          <p:cNvGrpSpPr/>
          <p:nvPr/>
        </p:nvGrpSpPr>
        <p:grpSpPr>
          <a:xfrm>
            <a:off x="3505508" y="3575931"/>
            <a:ext cx="368134" cy="371814"/>
            <a:chOff x="-37804925" y="3953450"/>
            <a:chExt cx="315075" cy="318225"/>
          </a:xfrm>
        </p:grpSpPr>
        <p:sp>
          <p:nvSpPr>
            <p:cNvPr id="8797" name="Google Shape;8797;p9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0" name="Google Shape;8800;p93"/>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1" name="Google Shape;8801;p93"/>
          <p:cNvGrpSpPr/>
          <p:nvPr/>
        </p:nvGrpSpPr>
        <p:grpSpPr>
          <a:xfrm>
            <a:off x="4860977" y="1328538"/>
            <a:ext cx="355663" cy="308725"/>
            <a:chOff x="-28462125" y="3199700"/>
            <a:chExt cx="298550" cy="259150"/>
          </a:xfrm>
        </p:grpSpPr>
        <p:sp>
          <p:nvSpPr>
            <p:cNvPr id="8802" name="Google Shape;8802;p9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9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93"/>
          <p:cNvGrpSpPr/>
          <p:nvPr/>
        </p:nvGrpSpPr>
        <p:grpSpPr>
          <a:xfrm>
            <a:off x="4861930" y="1763228"/>
            <a:ext cx="353757" cy="352833"/>
            <a:chOff x="-28461325" y="3545475"/>
            <a:chExt cx="296950" cy="296175"/>
          </a:xfrm>
        </p:grpSpPr>
        <p:sp>
          <p:nvSpPr>
            <p:cNvPr id="8806" name="Google Shape;8806;p9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93"/>
          <p:cNvGrpSpPr/>
          <p:nvPr/>
        </p:nvGrpSpPr>
        <p:grpSpPr>
          <a:xfrm>
            <a:off x="4858162" y="2213272"/>
            <a:ext cx="361292" cy="352803"/>
            <a:chOff x="-28463700" y="3914875"/>
            <a:chExt cx="303275" cy="296150"/>
          </a:xfrm>
        </p:grpSpPr>
        <p:sp>
          <p:nvSpPr>
            <p:cNvPr id="8813" name="Google Shape;8813;p9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93"/>
          <p:cNvGrpSpPr/>
          <p:nvPr/>
        </p:nvGrpSpPr>
        <p:grpSpPr>
          <a:xfrm>
            <a:off x="7092947" y="1369355"/>
            <a:ext cx="351880" cy="227092"/>
            <a:chOff x="-26573400" y="3224125"/>
            <a:chExt cx="295375" cy="190625"/>
          </a:xfrm>
        </p:grpSpPr>
        <p:sp>
          <p:nvSpPr>
            <p:cNvPr id="8816" name="Google Shape;8816;p9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93"/>
          <p:cNvGrpSpPr/>
          <p:nvPr/>
        </p:nvGrpSpPr>
        <p:grpSpPr>
          <a:xfrm>
            <a:off x="7092947" y="1763690"/>
            <a:ext cx="351880" cy="351910"/>
            <a:chOff x="-26573400" y="3546250"/>
            <a:chExt cx="295375" cy="295400"/>
          </a:xfrm>
        </p:grpSpPr>
        <p:sp>
          <p:nvSpPr>
            <p:cNvPr id="8819" name="Google Shape;8819;p9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93"/>
          <p:cNvGrpSpPr/>
          <p:nvPr/>
        </p:nvGrpSpPr>
        <p:grpSpPr>
          <a:xfrm>
            <a:off x="7081228" y="2213599"/>
            <a:ext cx="375319" cy="352148"/>
            <a:chOff x="-26583625" y="3917025"/>
            <a:chExt cx="315050" cy="295600"/>
          </a:xfrm>
        </p:grpSpPr>
        <p:sp>
          <p:nvSpPr>
            <p:cNvPr id="8825" name="Google Shape;8825;p9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9" name="Google Shape;8829;p93"/>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0" name="Google Shape;8830;p93"/>
          <p:cNvGrpSpPr/>
          <p:nvPr/>
        </p:nvGrpSpPr>
        <p:grpSpPr>
          <a:xfrm>
            <a:off x="5779742" y="3172629"/>
            <a:ext cx="289039" cy="352833"/>
            <a:chOff x="-24694925" y="3518700"/>
            <a:chExt cx="242625" cy="296175"/>
          </a:xfrm>
        </p:grpSpPr>
        <p:sp>
          <p:nvSpPr>
            <p:cNvPr id="8831" name="Google Shape;8831;p9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93"/>
          <p:cNvGrpSpPr/>
          <p:nvPr/>
        </p:nvGrpSpPr>
        <p:grpSpPr>
          <a:xfrm>
            <a:off x="5779280" y="3622657"/>
            <a:ext cx="289962" cy="352833"/>
            <a:chOff x="-24709100" y="3888875"/>
            <a:chExt cx="243400" cy="296175"/>
          </a:xfrm>
        </p:grpSpPr>
        <p:sp>
          <p:nvSpPr>
            <p:cNvPr id="8836" name="Google Shape;8836;p9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93"/>
          <p:cNvGrpSpPr/>
          <p:nvPr/>
        </p:nvGrpSpPr>
        <p:grpSpPr>
          <a:xfrm>
            <a:off x="7979280" y="2695320"/>
            <a:ext cx="356556" cy="349557"/>
            <a:chOff x="-22863675" y="3131775"/>
            <a:chExt cx="299300" cy="293425"/>
          </a:xfrm>
        </p:grpSpPr>
        <p:sp>
          <p:nvSpPr>
            <p:cNvPr id="8840" name="Google Shape;8840;p9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93"/>
          <p:cNvGrpSpPr/>
          <p:nvPr/>
        </p:nvGrpSpPr>
        <p:grpSpPr>
          <a:xfrm>
            <a:off x="5322144" y="1306499"/>
            <a:ext cx="310602" cy="352803"/>
            <a:chOff x="-28069875" y="3175300"/>
            <a:chExt cx="260725" cy="296150"/>
          </a:xfrm>
        </p:grpSpPr>
        <p:sp>
          <p:nvSpPr>
            <p:cNvPr id="8844" name="Google Shape;8844;p9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3" name="Google Shape;8853;p93"/>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4" name="Google Shape;8854;p93"/>
          <p:cNvGrpSpPr/>
          <p:nvPr/>
        </p:nvGrpSpPr>
        <p:grpSpPr>
          <a:xfrm>
            <a:off x="5363423" y="2213733"/>
            <a:ext cx="228045" cy="351880"/>
            <a:chOff x="-28032075" y="3916450"/>
            <a:chExt cx="191425" cy="295375"/>
          </a:xfrm>
        </p:grpSpPr>
        <p:sp>
          <p:nvSpPr>
            <p:cNvPr id="8855" name="Google Shape;8855;p9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93"/>
          <p:cNvGrpSpPr/>
          <p:nvPr/>
        </p:nvGrpSpPr>
        <p:grpSpPr>
          <a:xfrm>
            <a:off x="7528769" y="1306484"/>
            <a:ext cx="352833" cy="352833"/>
            <a:chOff x="-26201650" y="3176075"/>
            <a:chExt cx="296175" cy="296175"/>
          </a:xfrm>
        </p:grpSpPr>
        <p:sp>
          <p:nvSpPr>
            <p:cNvPr id="8859" name="Google Shape;8859;p9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93"/>
          <p:cNvGrpSpPr/>
          <p:nvPr/>
        </p:nvGrpSpPr>
        <p:grpSpPr>
          <a:xfrm>
            <a:off x="7528293" y="1763705"/>
            <a:ext cx="353786" cy="351880"/>
            <a:chOff x="-26204800" y="3547050"/>
            <a:chExt cx="296975" cy="295375"/>
          </a:xfrm>
        </p:grpSpPr>
        <p:sp>
          <p:nvSpPr>
            <p:cNvPr id="8862" name="Google Shape;8862;p9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4" name="Google Shape;8864;p93"/>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5" name="Google Shape;8865;p93"/>
          <p:cNvGrpSpPr/>
          <p:nvPr/>
        </p:nvGrpSpPr>
        <p:grpSpPr>
          <a:xfrm>
            <a:off x="6199548" y="2693683"/>
            <a:ext cx="345328" cy="352833"/>
            <a:chOff x="-24353875" y="3147725"/>
            <a:chExt cx="289875" cy="296175"/>
          </a:xfrm>
        </p:grpSpPr>
        <p:sp>
          <p:nvSpPr>
            <p:cNvPr id="8866" name="Google Shape;8866;p9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93"/>
          <p:cNvGrpSpPr/>
          <p:nvPr/>
        </p:nvGrpSpPr>
        <p:grpSpPr>
          <a:xfrm>
            <a:off x="6207530" y="3173090"/>
            <a:ext cx="329365" cy="351910"/>
            <a:chOff x="-24344425" y="3519475"/>
            <a:chExt cx="276475" cy="295400"/>
          </a:xfrm>
        </p:grpSpPr>
        <p:sp>
          <p:nvSpPr>
            <p:cNvPr id="8869" name="Google Shape;8869;p9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93"/>
          <p:cNvGrpSpPr/>
          <p:nvPr/>
        </p:nvGrpSpPr>
        <p:grpSpPr>
          <a:xfrm>
            <a:off x="6197210" y="3625010"/>
            <a:ext cx="350004" cy="348128"/>
            <a:chOff x="-24353075" y="3891250"/>
            <a:chExt cx="293800" cy="292225"/>
          </a:xfrm>
        </p:grpSpPr>
        <p:sp>
          <p:nvSpPr>
            <p:cNvPr id="8872" name="Google Shape;8872;p9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93"/>
          <p:cNvGrpSpPr/>
          <p:nvPr/>
        </p:nvGrpSpPr>
        <p:grpSpPr>
          <a:xfrm>
            <a:off x="7980681" y="3173313"/>
            <a:ext cx="353757" cy="351463"/>
            <a:chOff x="-22845575" y="3504075"/>
            <a:chExt cx="296950" cy="295025"/>
          </a:xfrm>
        </p:grpSpPr>
        <p:sp>
          <p:nvSpPr>
            <p:cNvPr id="8875" name="Google Shape;8875;p9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93"/>
          <p:cNvGrpSpPr/>
          <p:nvPr/>
        </p:nvGrpSpPr>
        <p:grpSpPr>
          <a:xfrm>
            <a:off x="5773862" y="1306961"/>
            <a:ext cx="299344" cy="351880"/>
            <a:chOff x="-27691025" y="3175300"/>
            <a:chExt cx="251275" cy="295375"/>
          </a:xfrm>
        </p:grpSpPr>
        <p:sp>
          <p:nvSpPr>
            <p:cNvPr id="8878" name="Google Shape;8878;p9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93"/>
          <p:cNvGrpSpPr/>
          <p:nvPr/>
        </p:nvGrpSpPr>
        <p:grpSpPr>
          <a:xfrm>
            <a:off x="5746179" y="1825637"/>
            <a:ext cx="354710" cy="228015"/>
            <a:chOff x="-27721750" y="3598250"/>
            <a:chExt cx="297750" cy="191400"/>
          </a:xfrm>
        </p:grpSpPr>
        <p:sp>
          <p:nvSpPr>
            <p:cNvPr id="8883" name="Google Shape;8883;p9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93"/>
          <p:cNvGrpSpPr/>
          <p:nvPr/>
        </p:nvGrpSpPr>
        <p:grpSpPr>
          <a:xfrm>
            <a:off x="5747579" y="2219183"/>
            <a:ext cx="351910" cy="340980"/>
            <a:chOff x="-27719400" y="3925600"/>
            <a:chExt cx="295400" cy="286225"/>
          </a:xfrm>
        </p:grpSpPr>
        <p:sp>
          <p:nvSpPr>
            <p:cNvPr id="8886" name="Google Shape;8886;p9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93"/>
          <p:cNvGrpSpPr/>
          <p:nvPr/>
        </p:nvGrpSpPr>
        <p:grpSpPr>
          <a:xfrm>
            <a:off x="7968851" y="1306023"/>
            <a:ext cx="353757" cy="353757"/>
            <a:chOff x="-25834600" y="3176875"/>
            <a:chExt cx="296950" cy="296950"/>
          </a:xfrm>
        </p:grpSpPr>
        <p:sp>
          <p:nvSpPr>
            <p:cNvPr id="8889" name="Google Shape;8889;p9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93"/>
          <p:cNvGrpSpPr/>
          <p:nvPr/>
        </p:nvGrpSpPr>
        <p:grpSpPr>
          <a:xfrm>
            <a:off x="7968851" y="1774024"/>
            <a:ext cx="353757" cy="331241"/>
            <a:chOff x="-25834600" y="3564375"/>
            <a:chExt cx="296950" cy="278050"/>
          </a:xfrm>
        </p:grpSpPr>
        <p:sp>
          <p:nvSpPr>
            <p:cNvPr id="8895" name="Google Shape;8895;p9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93"/>
          <p:cNvGrpSpPr/>
          <p:nvPr/>
        </p:nvGrpSpPr>
        <p:grpSpPr>
          <a:xfrm>
            <a:off x="7966974" y="2213376"/>
            <a:ext cx="357509" cy="352595"/>
            <a:chOff x="-25834600" y="3915850"/>
            <a:chExt cx="300100" cy="295975"/>
          </a:xfrm>
        </p:grpSpPr>
        <p:sp>
          <p:nvSpPr>
            <p:cNvPr id="8904" name="Google Shape;8904;p9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93"/>
          <p:cNvGrpSpPr/>
          <p:nvPr/>
        </p:nvGrpSpPr>
        <p:grpSpPr>
          <a:xfrm>
            <a:off x="6702402" y="2694606"/>
            <a:ext cx="228968" cy="350987"/>
            <a:chOff x="-23930925" y="3149300"/>
            <a:chExt cx="192200" cy="294625"/>
          </a:xfrm>
        </p:grpSpPr>
        <p:sp>
          <p:nvSpPr>
            <p:cNvPr id="8908" name="Google Shape;8908;p9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93"/>
          <p:cNvGrpSpPr/>
          <p:nvPr/>
        </p:nvGrpSpPr>
        <p:grpSpPr>
          <a:xfrm>
            <a:off x="6659232" y="3173090"/>
            <a:ext cx="315307" cy="351910"/>
            <a:chOff x="-23962425" y="3519475"/>
            <a:chExt cx="264675" cy="295400"/>
          </a:xfrm>
        </p:grpSpPr>
        <p:sp>
          <p:nvSpPr>
            <p:cNvPr id="8913" name="Google Shape;8913;p9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5" name="Google Shape;8915;p93"/>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6" name="Google Shape;8916;p93"/>
          <p:cNvGrpSpPr/>
          <p:nvPr/>
        </p:nvGrpSpPr>
        <p:grpSpPr>
          <a:xfrm>
            <a:off x="8037908" y="3623134"/>
            <a:ext cx="239302" cy="351880"/>
            <a:chOff x="-22788075" y="3904625"/>
            <a:chExt cx="200875" cy="295375"/>
          </a:xfrm>
        </p:grpSpPr>
        <p:sp>
          <p:nvSpPr>
            <p:cNvPr id="8917" name="Google Shape;8917;p9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93"/>
          <p:cNvGrpSpPr/>
          <p:nvPr/>
        </p:nvGrpSpPr>
        <p:grpSpPr>
          <a:xfrm>
            <a:off x="6193206" y="1306499"/>
            <a:ext cx="354710" cy="352803"/>
            <a:chOff x="-27351575" y="3175300"/>
            <a:chExt cx="297750" cy="296150"/>
          </a:xfrm>
        </p:grpSpPr>
        <p:sp>
          <p:nvSpPr>
            <p:cNvPr id="8922" name="Google Shape;8922;p9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93"/>
          <p:cNvGrpSpPr/>
          <p:nvPr/>
        </p:nvGrpSpPr>
        <p:grpSpPr>
          <a:xfrm>
            <a:off x="6235914" y="1763109"/>
            <a:ext cx="269293" cy="353072"/>
            <a:chOff x="-27313750" y="3545275"/>
            <a:chExt cx="226050" cy="296375"/>
          </a:xfrm>
        </p:grpSpPr>
        <p:sp>
          <p:nvSpPr>
            <p:cNvPr id="8927" name="Google Shape;8927;p9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93"/>
          <p:cNvGrpSpPr/>
          <p:nvPr/>
        </p:nvGrpSpPr>
        <p:grpSpPr>
          <a:xfrm>
            <a:off x="6193206" y="2211380"/>
            <a:ext cx="354710" cy="356586"/>
            <a:chOff x="-27351575" y="3915650"/>
            <a:chExt cx="297750" cy="299325"/>
          </a:xfrm>
        </p:grpSpPr>
        <p:sp>
          <p:nvSpPr>
            <p:cNvPr id="8931" name="Google Shape;8931;p9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93"/>
          <p:cNvGrpSpPr/>
          <p:nvPr/>
        </p:nvGrpSpPr>
        <p:grpSpPr>
          <a:xfrm>
            <a:off x="4880696" y="2693579"/>
            <a:ext cx="319060" cy="353042"/>
            <a:chOff x="-25445525" y="3175900"/>
            <a:chExt cx="267825" cy="296350"/>
          </a:xfrm>
        </p:grpSpPr>
        <p:sp>
          <p:nvSpPr>
            <p:cNvPr id="8934" name="Google Shape;8934;p9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93"/>
          <p:cNvGrpSpPr/>
          <p:nvPr/>
        </p:nvGrpSpPr>
        <p:grpSpPr>
          <a:xfrm>
            <a:off x="4862410" y="3183902"/>
            <a:ext cx="355633" cy="330288"/>
            <a:chOff x="-25465200" y="3565175"/>
            <a:chExt cx="298525" cy="277250"/>
          </a:xfrm>
        </p:grpSpPr>
        <p:sp>
          <p:nvSpPr>
            <p:cNvPr id="8938" name="Google Shape;8938;p9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93"/>
          <p:cNvGrpSpPr/>
          <p:nvPr/>
        </p:nvGrpSpPr>
        <p:grpSpPr>
          <a:xfrm>
            <a:off x="4861948" y="3623432"/>
            <a:ext cx="356556" cy="351285"/>
            <a:chOff x="-25465200" y="3916150"/>
            <a:chExt cx="299300" cy="294875"/>
          </a:xfrm>
        </p:grpSpPr>
        <p:sp>
          <p:nvSpPr>
            <p:cNvPr id="8941" name="Google Shape;8941;p9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93"/>
          <p:cNvGrpSpPr/>
          <p:nvPr/>
        </p:nvGrpSpPr>
        <p:grpSpPr>
          <a:xfrm>
            <a:off x="7089388" y="2693698"/>
            <a:ext cx="351880" cy="352803"/>
            <a:chOff x="-23615075" y="3148525"/>
            <a:chExt cx="295375" cy="296150"/>
          </a:xfrm>
        </p:grpSpPr>
        <p:sp>
          <p:nvSpPr>
            <p:cNvPr id="8944" name="Google Shape;8944;p9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8" name="Google Shape;8948;p93"/>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9" name="Google Shape;8949;p93"/>
          <p:cNvGrpSpPr/>
          <p:nvPr/>
        </p:nvGrpSpPr>
        <p:grpSpPr>
          <a:xfrm>
            <a:off x="7088911" y="3632977"/>
            <a:ext cx="352833" cy="332194"/>
            <a:chOff x="-23615075" y="3906200"/>
            <a:chExt cx="296175" cy="278850"/>
          </a:xfrm>
        </p:grpSpPr>
        <p:sp>
          <p:nvSpPr>
            <p:cNvPr id="8950" name="Google Shape;8950;p9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3" name="Google Shape;8953;p93"/>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4" name="Google Shape;8954;p93"/>
          <p:cNvGrpSpPr/>
          <p:nvPr/>
        </p:nvGrpSpPr>
        <p:grpSpPr>
          <a:xfrm>
            <a:off x="6637880" y="1306618"/>
            <a:ext cx="353757" cy="352565"/>
            <a:chOff x="-26980600" y="3175500"/>
            <a:chExt cx="296950" cy="295950"/>
          </a:xfrm>
        </p:grpSpPr>
        <p:sp>
          <p:nvSpPr>
            <p:cNvPr id="8955" name="Google Shape;8955;p9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8" name="Google Shape;8958;p93"/>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9" name="Google Shape;8959;p93"/>
          <p:cNvGrpSpPr/>
          <p:nvPr/>
        </p:nvGrpSpPr>
        <p:grpSpPr>
          <a:xfrm>
            <a:off x="6638357" y="2245154"/>
            <a:ext cx="352803" cy="289039"/>
            <a:chOff x="-26981375" y="3951875"/>
            <a:chExt cx="296150" cy="242625"/>
          </a:xfrm>
        </p:grpSpPr>
        <p:sp>
          <p:nvSpPr>
            <p:cNvPr id="8960" name="Google Shape;8960;p9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93"/>
          <p:cNvGrpSpPr/>
          <p:nvPr/>
        </p:nvGrpSpPr>
        <p:grpSpPr>
          <a:xfrm>
            <a:off x="5303399" y="2692745"/>
            <a:ext cx="351910" cy="354710"/>
            <a:chOff x="-25094250" y="3176075"/>
            <a:chExt cx="295400" cy="297750"/>
          </a:xfrm>
        </p:grpSpPr>
        <p:sp>
          <p:nvSpPr>
            <p:cNvPr id="8964" name="Google Shape;8964;p9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93"/>
          <p:cNvGrpSpPr/>
          <p:nvPr/>
        </p:nvGrpSpPr>
        <p:grpSpPr>
          <a:xfrm>
            <a:off x="5303399" y="3173106"/>
            <a:ext cx="351910" cy="351880"/>
            <a:chOff x="-25094250" y="3547050"/>
            <a:chExt cx="295400" cy="295375"/>
          </a:xfrm>
        </p:grpSpPr>
        <p:sp>
          <p:nvSpPr>
            <p:cNvPr id="8968" name="Google Shape;8968;p9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3" name="Google Shape;8973;p93"/>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4" name="Google Shape;8974;p93"/>
          <p:cNvGrpSpPr/>
          <p:nvPr/>
        </p:nvGrpSpPr>
        <p:grpSpPr>
          <a:xfrm>
            <a:off x="7535476" y="2693698"/>
            <a:ext cx="352803" cy="352803"/>
            <a:chOff x="-23245675" y="3148525"/>
            <a:chExt cx="296150" cy="296150"/>
          </a:xfrm>
        </p:grpSpPr>
        <p:sp>
          <p:nvSpPr>
            <p:cNvPr id="8975" name="Google Shape;8975;p9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8" name="Google Shape;8978;p93"/>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9" name="Google Shape;8979;p93"/>
          <p:cNvGrpSpPr/>
          <p:nvPr/>
        </p:nvGrpSpPr>
        <p:grpSpPr>
          <a:xfrm>
            <a:off x="7535938" y="3622672"/>
            <a:ext cx="351880" cy="352803"/>
            <a:chOff x="-23244900" y="3888100"/>
            <a:chExt cx="295375" cy="296150"/>
          </a:xfrm>
        </p:grpSpPr>
        <p:sp>
          <p:nvSpPr>
            <p:cNvPr id="8980" name="Google Shape;8980;p9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1" name="Google Shape;8991;p93"/>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3"/>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8993" name="Google Shape;8993;p93"/>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5" name="Shape 2565"/>
        <p:cNvGrpSpPr/>
        <p:nvPr/>
      </p:nvGrpSpPr>
      <p:grpSpPr>
        <a:xfrm>
          <a:off x="0" y="0"/>
          <a:ext cx="0" cy="0"/>
          <a:chOff x="0" y="0"/>
          <a:chExt cx="0" cy="0"/>
        </a:xfrm>
      </p:grpSpPr>
      <p:sp>
        <p:nvSpPr>
          <p:cNvPr id="2566" name="Google Shape;2566;p49"/>
          <p:cNvSpPr txBox="1"/>
          <p:nvPr>
            <p:ph idx="1" type="body"/>
          </p:nvPr>
        </p:nvSpPr>
        <p:spPr>
          <a:xfrm>
            <a:off x="715100" y="2802000"/>
            <a:ext cx="3291300" cy="126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sp>
        <p:nvSpPr>
          <p:cNvPr id="2567" name="Google Shape;2567;p49"/>
          <p:cNvSpPr txBox="1"/>
          <p:nvPr>
            <p:ph type="title"/>
          </p:nvPr>
        </p:nvSpPr>
        <p:spPr>
          <a:xfrm>
            <a:off x="715100" y="707588"/>
            <a:ext cx="3291300" cy="109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PRODUCT</a:t>
            </a:r>
            <a:endParaRPr/>
          </a:p>
        </p:txBody>
      </p:sp>
      <p:pic>
        <p:nvPicPr>
          <p:cNvPr id="2568" name="Google Shape;2568;p49"/>
          <p:cNvPicPr preferRelativeResize="0"/>
          <p:nvPr/>
        </p:nvPicPr>
        <p:blipFill>
          <a:blip r:embed="rId3">
            <a:alphaModFix/>
          </a:blip>
          <a:stretch>
            <a:fillRect/>
          </a:stretch>
        </p:blipFill>
        <p:spPr>
          <a:xfrm>
            <a:off x="3638004" y="868500"/>
            <a:ext cx="5505996" cy="3740001"/>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97" name="Shape 8997"/>
        <p:cNvGrpSpPr/>
        <p:nvPr/>
      </p:nvGrpSpPr>
      <p:grpSpPr>
        <a:xfrm>
          <a:off x="0" y="0"/>
          <a:ext cx="0" cy="0"/>
          <a:chOff x="0" y="0"/>
          <a:chExt cx="0" cy="0"/>
        </a:xfrm>
      </p:grpSpPr>
      <p:sp>
        <p:nvSpPr>
          <p:cNvPr id="8998" name="Google Shape;8998;p94"/>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9" name="Google Shape;8999;p94"/>
          <p:cNvGrpSpPr/>
          <p:nvPr/>
        </p:nvGrpSpPr>
        <p:grpSpPr>
          <a:xfrm>
            <a:off x="850004" y="1823018"/>
            <a:ext cx="367261" cy="367261"/>
            <a:chOff x="-65145700" y="3727425"/>
            <a:chExt cx="317425" cy="317425"/>
          </a:xfrm>
        </p:grpSpPr>
        <p:sp>
          <p:nvSpPr>
            <p:cNvPr id="9000" name="Google Shape;9000;p9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94"/>
          <p:cNvGrpSpPr/>
          <p:nvPr/>
        </p:nvGrpSpPr>
        <p:grpSpPr>
          <a:xfrm>
            <a:off x="853201" y="2251933"/>
            <a:ext cx="360868" cy="367261"/>
            <a:chOff x="-65144125" y="4094450"/>
            <a:chExt cx="311900" cy="317425"/>
          </a:xfrm>
        </p:grpSpPr>
        <p:sp>
          <p:nvSpPr>
            <p:cNvPr id="9003" name="Google Shape;9003;p9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6" name="Google Shape;9006;p94"/>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7" name="Google Shape;9007;p94"/>
          <p:cNvGrpSpPr/>
          <p:nvPr/>
        </p:nvGrpSpPr>
        <p:grpSpPr>
          <a:xfrm>
            <a:off x="3056770" y="1822628"/>
            <a:ext cx="370645" cy="368042"/>
            <a:chOff x="-63250675" y="3744075"/>
            <a:chExt cx="320350" cy="318100"/>
          </a:xfrm>
        </p:grpSpPr>
        <p:sp>
          <p:nvSpPr>
            <p:cNvPr id="9008" name="Google Shape;9008;p9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94"/>
          <p:cNvGrpSpPr/>
          <p:nvPr/>
        </p:nvGrpSpPr>
        <p:grpSpPr>
          <a:xfrm>
            <a:off x="3058462" y="2251933"/>
            <a:ext cx="367261" cy="367261"/>
            <a:chOff x="-63250675" y="4110200"/>
            <a:chExt cx="317425" cy="317425"/>
          </a:xfrm>
        </p:grpSpPr>
        <p:sp>
          <p:nvSpPr>
            <p:cNvPr id="9012" name="Google Shape;9012;p9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94"/>
          <p:cNvGrpSpPr/>
          <p:nvPr/>
        </p:nvGrpSpPr>
        <p:grpSpPr>
          <a:xfrm>
            <a:off x="1737509" y="2749028"/>
            <a:ext cx="359075" cy="358844"/>
            <a:chOff x="-61351725" y="3372400"/>
            <a:chExt cx="310350" cy="310150"/>
          </a:xfrm>
        </p:grpSpPr>
        <p:sp>
          <p:nvSpPr>
            <p:cNvPr id="9022" name="Google Shape;9022;p9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94"/>
          <p:cNvGrpSpPr/>
          <p:nvPr/>
        </p:nvGrpSpPr>
        <p:grpSpPr>
          <a:xfrm>
            <a:off x="1733864" y="3212084"/>
            <a:ext cx="366364" cy="333534"/>
            <a:chOff x="-61354875" y="3751050"/>
            <a:chExt cx="316650" cy="288275"/>
          </a:xfrm>
        </p:grpSpPr>
        <p:sp>
          <p:nvSpPr>
            <p:cNvPr id="9026" name="Google Shape;9026;p9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94"/>
          <p:cNvGrpSpPr/>
          <p:nvPr/>
        </p:nvGrpSpPr>
        <p:grpSpPr>
          <a:xfrm>
            <a:off x="1733864" y="3653724"/>
            <a:ext cx="366364" cy="367290"/>
            <a:chOff x="-61354875" y="4101525"/>
            <a:chExt cx="316650" cy="317450"/>
          </a:xfrm>
        </p:grpSpPr>
        <p:sp>
          <p:nvSpPr>
            <p:cNvPr id="9030" name="Google Shape;9030;p9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94"/>
          <p:cNvGrpSpPr/>
          <p:nvPr/>
        </p:nvGrpSpPr>
        <p:grpSpPr>
          <a:xfrm>
            <a:off x="3950299" y="2745600"/>
            <a:ext cx="368157" cy="365699"/>
            <a:chOff x="-59470075" y="3308975"/>
            <a:chExt cx="318200" cy="316075"/>
          </a:xfrm>
        </p:grpSpPr>
        <p:sp>
          <p:nvSpPr>
            <p:cNvPr id="9033" name="Google Shape;9033;p9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94"/>
          <p:cNvGrpSpPr/>
          <p:nvPr/>
        </p:nvGrpSpPr>
        <p:grpSpPr>
          <a:xfrm>
            <a:off x="1295729" y="1381305"/>
            <a:ext cx="367261" cy="364686"/>
            <a:chOff x="-64781025" y="3361050"/>
            <a:chExt cx="317425" cy="315200"/>
          </a:xfrm>
        </p:grpSpPr>
        <p:sp>
          <p:nvSpPr>
            <p:cNvPr id="9043" name="Google Shape;9043;p9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7" name="Google Shape;9047;p94"/>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4"/>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4"/>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0" name="Google Shape;9050;p94"/>
          <p:cNvGrpSpPr/>
          <p:nvPr/>
        </p:nvGrpSpPr>
        <p:grpSpPr>
          <a:xfrm>
            <a:off x="3500129" y="1822744"/>
            <a:ext cx="382765" cy="367810"/>
            <a:chOff x="-62890750" y="3747425"/>
            <a:chExt cx="330825" cy="317900"/>
          </a:xfrm>
        </p:grpSpPr>
        <p:sp>
          <p:nvSpPr>
            <p:cNvPr id="9051" name="Google Shape;9051;p9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94"/>
          <p:cNvGrpSpPr/>
          <p:nvPr/>
        </p:nvGrpSpPr>
        <p:grpSpPr>
          <a:xfrm>
            <a:off x="3507881" y="2252381"/>
            <a:ext cx="367261" cy="366364"/>
            <a:chOff x="-62884425" y="4111775"/>
            <a:chExt cx="317425" cy="316650"/>
          </a:xfrm>
        </p:grpSpPr>
        <p:sp>
          <p:nvSpPr>
            <p:cNvPr id="9066" name="Google Shape;9066;p9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94"/>
          <p:cNvGrpSpPr/>
          <p:nvPr/>
        </p:nvGrpSpPr>
        <p:grpSpPr>
          <a:xfrm>
            <a:off x="2180515" y="2748450"/>
            <a:ext cx="365438" cy="360001"/>
            <a:chOff x="-60991775" y="3376900"/>
            <a:chExt cx="315850" cy="311150"/>
          </a:xfrm>
        </p:grpSpPr>
        <p:sp>
          <p:nvSpPr>
            <p:cNvPr id="9069" name="Google Shape;9069;p9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94"/>
          <p:cNvGrpSpPr/>
          <p:nvPr/>
        </p:nvGrpSpPr>
        <p:grpSpPr>
          <a:xfrm>
            <a:off x="2180052" y="3199314"/>
            <a:ext cx="366364" cy="359075"/>
            <a:chOff x="-60988625" y="3740800"/>
            <a:chExt cx="316650" cy="310350"/>
          </a:xfrm>
        </p:grpSpPr>
        <p:sp>
          <p:nvSpPr>
            <p:cNvPr id="9073" name="Google Shape;9073;p9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94"/>
          <p:cNvGrpSpPr/>
          <p:nvPr/>
        </p:nvGrpSpPr>
        <p:grpSpPr>
          <a:xfrm>
            <a:off x="2180052" y="3654765"/>
            <a:ext cx="366364" cy="365207"/>
            <a:chOff x="-60987850" y="4100950"/>
            <a:chExt cx="316650" cy="315650"/>
          </a:xfrm>
        </p:grpSpPr>
        <p:sp>
          <p:nvSpPr>
            <p:cNvPr id="9077" name="Google Shape;9077;p9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94"/>
          <p:cNvGrpSpPr/>
          <p:nvPr/>
        </p:nvGrpSpPr>
        <p:grpSpPr>
          <a:xfrm>
            <a:off x="3949836" y="3200225"/>
            <a:ext cx="369083" cy="357253"/>
            <a:chOff x="-59447250" y="3706150"/>
            <a:chExt cx="319000" cy="308775"/>
          </a:xfrm>
        </p:grpSpPr>
        <p:sp>
          <p:nvSpPr>
            <p:cNvPr id="9083" name="Google Shape;9083;p9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94"/>
          <p:cNvGrpSpPr/>
          <p:nvPr/>
        </p:nvGrpSpPr>
        <p:grpSpPr>
          <a:xfrm>
            <a:off x="1738564" y="1381536"/>
            <a:ext cx="368186" cy="364224"/>
            <a:chOff x="-64406125" y="3362225"/>
            <a:chExt cx="318225" cy="314800"/>
          </a:xfrm>
        </p:grpSpPr>
        <p:sp>
          <p:nvSpPr>
            <p:cNvPr id="9088" name="Google Shape;9088;p9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0" name="Google Shape;9090;p94"/>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1" name="Google Shape;9091;p94"/>
          <p:cNvGrpSpPr/>
          <p:nvPr/>
        </p:nvGrpSpPr>
        <p:grpSpPr>
          <a:xfrm>
            <a:off x="1739027" y="2252381"/>
            <a:ext cx="367261" cy="366364"/>
            <a:chOff x="-64410850" y="4094450"/>
            <a:chExt cx="317425" cy="316650"/>
          </a:xfrm>
        </p:grpSpPr>
        <p:sp>
          <p:nvSpPr>
            <p:cNvPr id="9092" name="Google Shape;9092;p9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5" name="Google Shape;9095;p94"/>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6" name="Google Shape;9096;p94"/>
          <p:cNvGrpSpPr/>
          <p:nvPr/>
        </p:nvGrpSpPr>
        <p:grpSpPr>
          <a:xfrm>
            <a:off x="3960575" y="1822454"/>
            <a:ext cx="365467" cy="368389"/>
            <a:chOff x="-62516625" y="3743175"/>
            <a:chExt cx="315875" cy="318400"/>
          </a:xfrm>
        </p:grpSpPr>
        <p:sp>
          <p:nvSpPr>
            <p:cNvPr id="9097" name="Google Shape;9097;p9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94"/>
          <p:cNvGrpSpPr/>
          <p:nvPr/>
        </p:nvGrpSpPr>
        <p:grpSpPr>
          <a:xfrm>
            <a:off x="3967415" y="2272426"/>
            <a:ext cx="351786" cy="326274"/>
            <a:chOff x="-62511900" y="4129100"/>
            <a:chExt cx="304050" cy="282000"/>
          </a:xfrm>
        </p:grpSpPr>
        <p:sp>
          <p:nvSpPr>
            <p:cNvPr id="9100" name="Google Shape;9100;p9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94"/>
          <p:cNvGrpSpPr/>
          <p:nvPr/>
        </p:nvGrpSpPr>
        <p:grpSpPr>
          <a:xfrm>
            <a:off x="2645537" y="2744820"/>
            <a:ext cx="310770" cy="367261"/>
            <a:chOff x="-60597975" y="3367475"/>
            <a:chExt cx="268600" cy="317425"/>
          </a:xfrm>
        </p:grpSpPr>
        <p:sp>
          <p:nvSpPr>
            <p:cNvPr id="9106" name="Google Shape;9106;p9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1" name="Google Shape;9111;p94"/>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2" name="Google Shape;9112;p94"/>
          <p:cNvGrpSpPr/>
          <p:nvPr/>
        </p:nvGrpSpPr>
        <p:grpSpPr>
          <a:xfrm>
            <a:off x="2617740" y="3706136"/>
            <a:ext cx="366364" cy="262465"/>
            <a:chOff x="-60621600" y="4145650"/>
            <a:chExt cx="316650" cy="226850"/>
          </a:xfrm>
        </p:grpSpPr>
        <p:sp>
          <p:nvSpPr>
            <p:cNvPr id="9113" name="Google Shape;9113;p9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94"/>
          <p:cNvGrpSpPr/>
          <p:nvPr/>
        </p:nvGrpSpPr>
        <p:grpSpPr>
          <a:xfrm>
            <a:off x="3954392" y="3654635"/>
            <a:ext cx="359972" cy="365467"/>
            <a:chOff x="-59400775" y="4084200"/>
            <a:chExt cx="311125" cy="315875"/>
          </a:xfrm>
        </p:grpSpPr>
        <p:sp>
          <p:nvSpPr>
            <p:cNvPr id="9117" name="Google Shape;9117;p9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94"/>
          <p:cNvGrpSpPr/>
          <p:nvPr/>
        </p:nvGrpSpPr>
        <p:grpSpPr>
          <a:xfrm>
            <a:off x="2178486" y="1380466"/>
            <a:ext cx="365438" cy="366364"/>
            <a:chOff x="-64044600" y="3360375"/>
            <a:chExt cx="315850" cy="316650"/>
          </a:xfrm>
        </p:grpSpPr>
        <p:sp>
          <p:nvSpPr>
            <p:cNvPr id="9124" name="Google Shape;9124;p9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94"/>
          <p:cNvGrpSpPr/>
          <p:nvPr/>
        </p:nvGrpSpPr>
        <p:grpSpPr>
          <a:xfrm>
            <a:off x="2204909" y="1823018"/>
            <a:ext cx="312592" cy="367261"/>
            <a:chOff x="-64022550" y="3727425"/>
            <a:chExt cx="270175" cy="317425"/>
          </a:xfrm>
        </p:grpSpPr>
        <p:sp>
          <p:nvSpPr>
            <p:cNvPr id="9128" name="Google Shape;9128;p9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1" name="Google Shape;9131;p94"/>
          <p:cNvGrpSpPr/>
          <p:nvPr/>
        </p:nvGrpSpPr>
        <p:grpSpPr>
          <a:xfrm>
            <a:off x="2229047" y="2251918"/>
            <a:ext cx="264317" cy="367290"/>
            <a:chOff x="-64001300" y="4093650"/>
            <a:chExt cx="228450" cy="317450"/>
          </a:xfrm>
        </p:grpSpPr>
        <p:sp>
          <p:nvSpPr>
            <p:cNvPr id="9132" name="Google Shape;9132;p9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94"/>
          <p:cNvGrpSpPr/>
          <p:nvPr/>
        </p:nvGrpSpPr>
        <p:grpSpPr>
          <a:xfrm>
            <a:off x="848051" y="2745210"/>
            <a:ext cx="359972" cy="366480"/>
            <a:chOff x="-62148800" y="3377700"/>
            <a:chExt cx="311125" cy="316750"/>
          </a:xfrm>
        </p:grpSpPr>
        <p:sp>
          <p:nvSpPr>
            <p:cNvPr id="9137" name="Google Shape;9137;p9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94"/>
          <p:cNvGrpSpPr/>
          <p:nvPr/>
        </p:nvGrpSpPr>
        <p:grpSpPr>
          <a:xfrm>
            <a:off x="843958" y="3195207"/>
            <a:ext cx="368157" cy="367290"/>
            <a:chOff x="-62154300" y="3743950"/>
            <a:chExt cx="318200" cy="317450"/>
          </a:xfrm>
        </p:grpSpPr>
        <p:sp>
          <p:nvSpPr>
            <p:cNvPr id="9140" name="Google Shape;9140;p9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94"/>
          <p:cNvGrpSpPr/>
          <p:nvPr/>
        </p:nvGrpSpPr>
        <p:grpSpPr>
          <a:xfrm>
            <a:off x="843944" y="3654187"/>
            <a:ext cx="368186" cy="366364"/>
            <a:chOff x="-62151950" y="4111775"/>
            <a:chExt cx="318225" cy="316650"/>
          </a:xfrm>
        </p:grpSpPr>
        <p:sp>
          <p:nvSpPr>
            <p:cNvPr id="9143" name="Google Shape;9143;p9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94"/>
          <p:cNvGrpSpPr/>
          <p:nvPr/>
        </p:nvGrpSpPr>
        <p:grpSpPr>
          <a:xfrm>
            <a:off x="3062568" y="2744733"/>
            <a:ext cx="368157" cy="367434"/>
            <a:chOff x="-60254550" y="3367325"/>
            <a:chExt cx="318200" cy="317575"/>
          </a:xfrm>
        </p:grpSpPr>
        <p:sp>
          <p:nvSpPr>
            <p:cNvPr id="9148" name="Google Shape;9148;p9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94"/>
          <p:cNvGrpSpPr/>
          <p:nvPr/>
        </p:nvGrpSpPr>
        <p:grpSpPr>
          <a:xfrm>
            <a:off x="3063465" y="3195727"/>
            <a:ext cx="366364" cy="366248"/>
            <a:chOff x="-60255350" y="3733825"/>
            <a:chExt cx="316650" cy="316550"/>
          </a:xfrm>
        </p:grpSpPr>
        <p:sp>
          <p:nvSpPr>
            <p:cNvPr id="9153" name="Google Shape;9153;p9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9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9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94"/>
          <p:cNvGrpSpPr/>
          <p:nvPr/>
        </p:nvGrpSpPr>
        <p:grpSpPr>
          <a:xfrm>
            <a:off x="3091262" y="3654635"/>
            <a:ext cx="310770" cy="365467"/>
            <a:chOff x="-60232500" y="4101525"/>
            <a:chExt cx="268600" cy="315875"/>
          </a:xfrm>
        </p:grpSpPr>
        <p:sp>
          <p:nvSpPr>
            <p:cNvPr id="9161" name="Google Shape;9161;p9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3" name="Google Shape;9163;p94"/>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94"/>
          <p:cNvGrpSpPr/>
          <p:nvPr/>
        </p:nvGrpSpPr>
        <p:grpSpPr>
          <a:xfrm>
            <a:off x="2624262" y="1380466"/>
            <a:ext cx="368186" cy="366364"/>
            <a:chOff x="-63679950" y="3360375"/>
            <a:chExt cx="318225" cy="316650"/>
          </a:xfrm>
        </p:grpSpPr>
        <p:sp>
          <p:nvSpPr>
            <p:cNvPr id="9165" name="Google Shape;9165;p9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9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9" name="Google Shape;9169;p94"/>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0" name="Google Shape;9170;p94"/>
          <p:cNvGrpSpPr/>
          <p:nvPr/>
        </p:nvGrpSpPr>
        <p:grpSpPr>
          <a:xfrm>
            <a:off x="2622889" y="2251803"/>
            <a:ext cx="370934" cy="367521"/>
            <a:chOff x="-63679950" y="4093450"/>
            <a:chExt cx="320600" cy="317650"/>
          </a:xfrm>
        </p:grpSpPr>
        <p:sp>
          <p:nvSpPr>
            <p:cNvPr id="9171" name="Google Shape;9171;p9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94"/>
          <p:cNvGrpSpPr/>
          <p:nvPr/>
        </p:nvGrpSpPr>
        <p:grpSpPr>
          <a:xfrm>
            <a:off x="1283006" y="2744805"/>
            <a:ext cx="366364" cy="367290"/>
            <a:chOff x="-61784125" y="3377700"/>
            <a:chExt cx="316650" cy="317450"/>
          </a:xfrm>
        </p:grpSpPr>
        <p:sp>
          <p:nvSpPr>
            <p:cNvPr id="9175" name="Google Shape;9175;p9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9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9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94"/>
          <p:cNvGrpSpPr/>
          <p:nvPr/>
        </p:nvGrpSpPr>
        <p:grpSpPr>
          <a:xfrm>
            <a:off x="1283006" y="3195207"/>
            <a:ext cx="366364" cy="367290"/>
            <a:chOff x="-61783350" y="3743950"/>
            <a:chExt cx="316650" cy="317450"/>
          </a:xfrm>
        </p:grpSpPr>
        <p:sp>
          <p:nvSpPr>
            <p:cNvPr id="9183" name="Google Shape;9183;p9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5" name="Google Shape;9185;p94"/>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4"/>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4"/>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8" name="Google Shape;9188;p94"/>
          <p:cNvGrpSpPr/>
          <p:nvPr/>
        </p:nvGrpSpPr>
        <p:grpSpPr>
          <a:xfrm>
            <a:off x="3504430" y="3655040"/>
            <a:ext cx="369112" cy="364657"/>
            <a:chOff x="-59869425" y="4102225"/>
            <a:chExt cx="319025" cy="315175"/>
          </a:xfrm>
        </p:grpSpPr>
        <p:sp>
          <p:nvSpPr>
            <p:cNvPr id="9189" name="Google Shape;9189;p9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9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9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94"/>
          <p:cNvGrpSpPr/>
          <p:nvPr/>
        </p:nvGrpSpPr>
        <p:grpSpPr>
          <a:xfrm>
            <a:off x="2623233" y="4123862"/>
            <a:ext cx="366364" cy="365467"/>
            <a:chOff x="-59029025" y="3711650"/>
            <a:chExt cx="316650" cy="315875"/>
          </a:xfrm>
        </p:grpSpPr>
        <p:sp>
          <p:nvSpPr>
            <p:cNvPr id="9194" name="Google Shape;9194;p9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94"/>
          <p:cNvGrpSpPr/>
          <p:nvPr/>
        </p:nvGrpSpPr>
        <p:grpSpPr>
          <a:xfrm>
            <a:off x="4859311" y="1379917"/>
            <a:ext cx="351940" cy="348188"/>
            <a:chOff x="581525" y="3254850"/>
            <a:chExt cx="297750" cy="294575"/>
          </a:xfrm>
        </p:grpSpPr>
        <p:sp>
          <p:nvSpPr>
            <p:cNvPr id="9202" name="Google Shape;9202;p9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94"/>
          <p:cNvGrpSpPr/>
          <p:nvPr/>
        </p:nvGrpSpPr>
        <p:grpSpPr>
          <a:xfrm>
            <a:off x="4858380" y="1818853"/>
            <a:ext cx="353802" cy="351497"/>
            <a:chOff x="580725" y="3617925"/>
            <a:chExt cx="299325" cy="297375"/>
          </a:xfrm>
        </p:grpSpPr>
        <p:sp>
          <p:nvSpPr>
            <p:cNvPr id="9206" name="Google Shape;9206;p9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9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94"/>
          <p:cNvGrpSpPr/>
          <p:nvPr/>
        </p:nvGrpSpPr>
        <p:grpSpPr>
          <a:xfrm>
            <a:off x="4860242" y="2266043"/>
            <a:ext cx="350079" cy="350079"/>
            <a:chOff x="583100" y="3982600"/>
            <a:chExt cx="296175" cy="296175"/>
          </a:xfrm>
        </p:grpSpPr>
        <p:sp>
          <p:nvSpPr>
            <p:cNvPr id="9212" name="Google Shape;9212;p9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94"/>
          <p:cNvGrpSpPr/>
          <p:nvPr/>
        </p:nvGrpSpPr>
        <p:grpSpPr>
          <a:xfrm>
            <a:off x="7092856" y="1379667"/>
            <a:ext cx="307231" cy="348690"/>
            <a:chOff x="2423775" y="3226875"/>
            <a:chExt cx="259925" cy="295000"/>
          </a:xfrm>
        </p:grpSpPr>
        <p:sp>
          <p:nvSpPr>
            <p:cNvPr id="9220" name="Google Shape;9220;p9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94"/>
          <p:cNvGrpSpPr/>
          <p:nvPr/>
        </p:nvGrpSpPr>
        <p:grpSpPr>
          <a:xfrm>
            <a:off x="7070043" y="1820952"/>
            <a:ext cx="352857" cy="347301"/>
            <a:chOff x="2404875" y="3592725"/>
            <a:chExt cx="298525" cy="293825"/>
          </a:xfrm>
        </p:grpSpPr>
        <p:sp>
          <p:nvSpPr>
            <p:cNvPr id="9224" name="Google Shape;9224;p9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94"/>
          <p:cNvGrpSpPr/>
          <p:nvPr/>
        </p:nvGrpSpPr>
        <p:grpSpPr>
          <a:xfrm>
            <a:off x="7070974" y="2266517"/>
            <a:ext cx="350995" cy="349133"/>
            <a:chOff x="2404875" y="3955825"/>
            <a:chExt cx="296950" cy="295375"/>
          </a:xfrm>
        </p:grpSpPr>
        <p:sp>
          <p:nvSpPr>
            <p:cNvPr id="9228" name="Google Shape;9228;p9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94"/>
          <p:cNvGrpSpPr/>
          <p:nvPr/>
        </p:nvGrpSpPr>
        <p:grpSpPr>
          <a:xfrm>
            <a:off x="5764954" y="2730711"/>
            <a:ext cx="349163" cy="350079"/>
            <a:chOff x="4263650" y="3235150"/>
            <a:chExt cx="295400" cy="296175"/>
          </a:xfrm>
        </p:grpSpPr>
        <p:sp>
          <p:nvSpPr>
            <p:cNvPr id="9233" name="Google Shape;9233;p9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94"/>
          <p:cNvGrpSpPr/>
          <p:nvPr/>
        </p:nvGrpSpPr>
        <p:grpSpPr>
          <a:xfrm>
            <a:off x="5762634" y="3189872"/>
            <a:ext cx="353802" cy="327739"/>
            <a:chOff x="4266025" y="3609275"/>
            <a:chExt cx="299325" cy="277275"/>
          </a:xfrm>
        </p:grpSpPr>
        <p:sp>
          <p:nvSpPr>
            <p:cNvPr id="9239" name="Google Shape;9239;p9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94"/>
          <p:cNvGrpSpPr/>
          <p:nvPr/>
        </p:nvGrpSpPr>
        <p:grpSpPr>
          <a:xfrm>
            <a:off x="5763092" y="3655259"/>
            <a:ext cx="352886" cy="349133"/>
            <a:chOff x="4263650" y="3963700"/>
            <a:chExt cx="298550" cy="295375"/>
          </a:xfrm>
        </p:grpSpPr>
        <p:sp>
          <p:nvSpPr>
            <p:cNvPr id="9242" name="Google Shape;9242;p9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94"/>
          <p:cNvGrpSpPr/>
          <p:nvPr/>
        </p:nvGrpSpPr>
        <p:grpSpPr>
          <a:xfrm>
            <a:off x="8041429" y="2730711"/>
            <a:ext cx="226264" cy="350079"/>
            <a:chOff x="6164975" y="3211525"/>
            <a:chExt cx="191425" cy="296175"/>
          </a:xfrm>
        </p:grpSpPr>
        <p:sp>
          <p:nvSpPr>
            <p:cNvPr id="9250" name="Google Shape;9250;p9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9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94"/>
          <p:cNvGrpSpPr/>
          <p:nvPr/>
        </p:nvGrpSpPr>
        <p:grpSpPr>
          <a:xfrm>
            <a:off x="5303466" y="1378987"/>
            <a:ext cx="352886" cy="350049"/>
            <a:chOff x="946175" y="3253275"/>
            <a:chExt cx="298550" cy="296150"/>
          </a:xfrm>
        </p:grpSpPr>
        <p:sp>
          <p:nvSpPr>
            <p:cNvPr id="9258" name="Google Shape;9258;p9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94"/>
          <p:cNvGrpSpPr/>
          <p:nvPr/>
        </p:nvGrpSpPr>
        <p:grpSpPr>
          <a:xfrm>
            <a:off x="5304397" y="1820951"/>
            <a:ext cx="351024" cy="347301"/>
            <a:chOff x="946175" y="3619500"/>
            <a:chExt cx="296975" cy="293825"/>
          </a:xfrm>
        </p:grpSpPr>
        <p:sp>
          <p:nvSpPr>
            <p:cNvPr id="9264" name="Google Shape;9264;p9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9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94"/>
          <p:cNvGrpSpPr/>
          <p:nvPr/>
        </p:nvGrpSpPr>
        <p:grpSpPr>
          <a:xfrm>
            <a:off x="5303939" y="2265585"/>
            <a:ext cx="351940" cy="350995"/>
            <a:chOff x="944600" y="3981825"/>
            <a:chExt cx="297750" cy="296950"/>
          </a:xfrm>
        </p:grpSpPr>
        <p:sp>
          <p:nvSpPr>
            <p:cNvPr id="9271" name="Google Shape;9271;p9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94"/>
          <p:cNvGrpSpPr/>
          <p:nvPr/>
        </p:nvGrpSpPr>
        <p:grpSpPr>
          <a:xfrm>
            <a:off x="7520875" y="1379445"/>
            <a:ext cx="350079" cy="349133"/>
            <a:chOff x="2768750" y="3227275"/>
            <a:chExt cx="296175" cy="295375"/>
          </a:xfrm>
        </p:grpSpPr>
        <p:sp>
          <p:nvSpPr>
            <p:cNvPr id="9276" name="Google Shape;9276;p9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94"/>
          <p:cNvGrpSpPr/>
          <p:nvPr/>
        </p:nvGrpSpPr>
        <p:grpSpPr>
          <a:xfrm>
            <a:off x="7541826" y="1820317"/>
            <a:ext cx="308177" cy="348572"/>
            <a:chOff x="2786075" y="3591800"/>
            <a:chExt cx="260725" cy="294900"/>
          </a:xfrm>
        </p:grpSpPr>
        <p:sp>
          <p:nvSpPr>
            <p:cNvPr id="9285" name="Google Shape;9285;p9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94"/>
          <p:cNvGrpSpPr/>
          <p:nvPr/>
        </p:nvGrpSpPr>
        <p:grpSpPr>
          <a:xfrm>
            <a:off x="7582324" y="2266044"/>
            <a:ext cx="227180" cy="350079"/>
            <a:chOff x="2819150" y="3955025"/>
            <a:chExt cx="192200" cy="296175"/>
          </a:xfrm>
        </p:grpSpPr>
        <p:sp>
          <p:nvSpPr>
            <p:cNvPr id="9291" name="Google Shape;9291;p9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94"/>
          <p:cNvGrpSpPr/>
          <p:nvPr/>
        </p:nvGrpSpPr>
        <p:grpSpPr>
          <a:xfrm>
            <a:off x="6206097" y="2731642"/>
            <a:ext cx="349133" cy="348217"/>
            <a:chOff x="4629125" y="3235150"/>
            <a:chExt cx="295375" cy="294600"/>
          </a:xfrm>
        </p:grpSpPr>
        <p:sp>
          <p:nvSpPr>
            <p:cNvPr id="9296" name="Google Shape;9296;p9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94"/>
          <p:cNvGrpSpPr/>
          <p:nvPr/>
        </p:nvGrpSpPr>
        <p:grpSpPr>
          <a:xfrm>
            <a:off x="6206082" y="3179175"/>
            <a:ext cx="349163" cy="349133"/>
            <a:chOff x="4628325" y="3599825"/>
            <a:chExt cx="295400" cy="295375"/>
          </a:xfrm>
        </p:grpSpPr>
        <p:sp>
          <p:nvSpPr>
            <p:cNvPr id="9302" name="Google Shape;9302;p9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9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9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94"/>
          <p:cNvGrpSpPr/>
          <p:nvPr/>
        </p:nvGrpSpPr>
        <p:grpSpPr>
          <a:xfrm>
            <a:off x="6227033" y="3654786"/>
            <a:ext cx="307261" cy="350079"/>
            <a:chOff x="4645650" y="3962900"/>
            <a:chExt cx="259950" cy="296175"/>
          </a:xfrm>
        </p:grpSpPr>
        <p:sp>
          <p:nvSpPr>
            <p:cNvPr id="9315" name="Google Shape;9315;p9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94"/>
          <p:cNvGrpSpPr/>
          <p:nvPr/>
        </p:nvGrpSpPr>
        <p:grpSpPr>
          <a:xfrm>
            <a:off x="7979994" y="3179648"/>
            <a:ext cx="349133" cy="348188"/>
            <a:chOff x="6143725" y="3582500"/>
            <a:chExt cx="295375" cy="294575"/>
          </a:xfrm>
        </p:grpSpPr>
        <p:sp>
          <p:nvSpPr>
            <p:cNvPr id="9322" name="Google Shape;9322;p9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94"/>
          <p:cNvGrpSpPr/>
          <p:nvPr/>
        </p:nvGrpSpPr>
        <p:grpSpPr>
          <a:xfrm>
            <a:off x="5748820" y="1378987"/>
            <a:ext cx="350995" cy="350049"/>
            <a:chOff x="1310075" y="3253275"/>
            <a:chExt cx="296950" cy="296150"/>
          </a:xfrm>
        </p:grpSpPr>
        <p:sp>
          <p:nvSpPr>
            <p:cNvPr id="9330" name="Google Shape;9330;p9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9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3" name="Google Shape;9333;p94"/>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4" name="Google Shape;9334;p94"/>
          <p:cNvGrpSpPr/>
          <p:nvPr/>
        </p:nvGrpSpPr>
        <p:grpSpPr>
          <a:xfrm>
            <a:off x="5748347" y="2265246"/>
            <a:ext cx="351941" cy="351675"/>
            <a:chOff x="1310075" y="3980250"/>
            <a:chExt cx="297750" cy="297525"/>
          </a:xfrm>
        </p:grpSpPr>
        <p:sp>
          <p:nvSpPr>
            <p:cNvPr id="9335" name="Google Shape;9335;p9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9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94"/>
          <p:cNvGrpSpPr/>
          <p:nvPr/>
        </p:nvGrpSpPr>
        <p:grpSpPr>
          <a:xfrm>
            <a:off x="8013136" y="1379445"/>
            <a:ext cx="266305" cy="349133"/>
            <a:chOff x="3167275" y="3227275"/>
            <a:chExt cx="225300" cy="295375"/>
          </a:xfrm>
        </p:grpSpPr>
        <p:sp>
          <p:nvSpPr>
            <p:cNvPr id="9340" name="Google Shape;9340;p9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9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9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5" name="Google Shape;9345;p94"/>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94"/>
          <p:cNvGrpSpPr/>
          <p:nvPr/>
        </p:nvGrpSpPr>
        <p:grpSpPr>
          <a:xfrm>
            <a:off x="7970318" y="2266502"/>
            <a:ext cx="351940" cy="349163"/>
            <a:chOff x="3133425" y="3955025"/>
            <a:chExt cx="297750" cy="295400"/>
          </a:xfrm>
        </p:grpSpPr>
        <p:sp>
          <p:nvSpPr>
            <p:cNvPr id="9347" name="Google Shape;9347;p9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94"/>
          <p:cNvGrpSpPr/>
          <p:nvPr/>
        </p:nvGrpSpPr>
        <p:grpSpPr>
          <a:xfrm>
            <a:off x="6650491" y="2730090"/>
            <a:ext cx="350079" cy="351320"/>
            <a:chOff x="4991425" y="3234750"/>
            <a:chExt cx="296175" cy="297225"/>
          </a:xfrm>
        </p:grpSpPr>
        <p:sp>
          <p:nvSpPr>
            <p:cNvPr id="9351" name="Google Shape;9351;p9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94"/>
          <p:cNvGrpSpPr/>
          <p:nvPr/>
        </p:nvGrpSpPr>
        <p:grpSpPr>
          <a:xfrm>
            <a:off x="6650491" y="3199653"/>
            <a:ext cx="350079" cy="308177"/>
            <a:chOff x="4991425" y="3617150"/>
            <a:chExt cx="296175" cy="260725"/>
          </a:xfrm>
        </p:grpSpPr>
        <p:sp>
          <p:nvSpPr>
            <p:cNvPr id="9358" name="Google Shape;9358;p9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94"/>
          <p:cNvGrpSpPr/>
          <p:nvPr/>
        </p:nvGrpSpPr>
        <p:grpSpPr>
          <a:xfrm>
            <a:off x="6727764" y="3655244"/>
            <a:ext cx="195532" cy="349163"/>
            <a:chOff x="5056800" y="3962900"/>
            <a:chExt cx="165425" cy="295400"/>
          </a:xfrm>
        </p:grpSpPr>
        <p:sp>
          <p:nvSpPr>
            <p:cNvPr id="9366" name="Google Shape;9366;p9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94"/>
          <p:cNvGrpSpPr/>
          <p:nvPr/>
        </p:nvGrpSpPr>
        <p:grpSpPr>
          <a:xfrm>
            <a:off x="7979062" y="3655260"/>
            <a:ext cx="350995" cy="349133"/>
            <a:chOff x="6168925" y="3936925"/>
            <a:chExt cx="296950" cy="295375"/>
          </a:xfrm>
        </p:grpSpPr>
        <p:sp>
          <p:nvSpPr>
            <p:cNvPr id="9370" name="Google Shape;9370;p9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94"/>
          <p:cNvGrpSpPr/>
          <p:nvPr/>
        </p:nvGrpSpPr>
        <p:grpSpPr>
          <a:xfrm>
            <a:off x="6192781" y="1372332"/>
            <a:ext cx="348188" cy="349133"/>
            <a:chOff x="1674750" y="3254050"/>
            <a:chExt cx="294575" cy="295375"/>
          </a:xfrm>
        </p:grpSpPr>
        <p:sp>
          <p:nvSpPr>
            <p:cNvPr id="9377" name="Google Shape;9377;p9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94"/>
          <p:cNvGrpSpPr/>
          <p:nvPr/>
        </p:nvGrpSpPr>
        <p:grpSpPr>
          <a:xfrm>
            <a:off x="6207177" y="1820035"/>
            <a:ext cx="319347" cy="349133"/>
            <a:chOff x="1687350" y="3618725"/>
            <a:chExt cx="270175" cy="295375"/>
          </a:xfrm>
        </p:grpSpPr>
        <p:sp>
          <p:nvSpPr>
            <p:cNvPr id="9381" name="Google Shape;9381;p9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94"/>
          <p:cNvGrpSpPr/>
          <p:nvPr/>
        </p:nvGrpSpPr>
        <p:grpSpPr>
          <a:xfrm>
            <a:off x="6190880" y="2266516"/>
            <a:ext cx="351940" cy="349133"/>
            <a:chOff x="1672375" y="3982600"/>
            <a:chExt cx="297750" cy="295375"/>
          </a:xfrm>
        </p:grpSpPr>
        <p:sp>
          <p:nvSpPr>
            <p:cNvPr id="9385" name="Google Shape;9385;p9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94"/>
          <p:cNvGrpSpPr/>
          <p:nvPr/>
        </p:nvGrpSpPr>
        <p:grpSpPr>
          <a:xfrm>
            <a:off x="4882872" y="2730711"/>
            <a:ext cx="350079" cy="350079"/>
            <a:chOff x="3497300" y="3227275"/>
            <a:chExt cx="296175" cy="296175"/>
          </a:xfrm>
        </p:grpSpPr>
        <p:sp>
          <p:nvSpPr>
            <p:cNvPr id="9389" name="Google Shape;9389;p9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94"/>
          <p:cNvGrpSpPr/>
          <p:nvPr/>
        </p:nvGrpSpPr>
        <p:grpSpPr>
          <a:xfrm>
            <a:off x="4883345" y="3180106"/>
            <a:ext cx="349133" cy="347272"/>
            <a:chOff x="3497300" y="3591950"/>
            <a:chExt cx="295375" cy="293800"/>
          </a:xfrm>
        </p:grpSpPr>
        <p:sp>
          <p:nvSpPr>
            <p:cNvPr id="9398" name="Google Shape;9398;p9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94"/>
          <p:cNvGrpSpPr/>
          <p:nvPr/>
        </p:nvGrpSpPr>
        <p:grpSpPr>
          <a:xfrm>
            <a:off x="4883345" y="3655244"/>
            <a:ext cx="349133" cy="349163"/>
            <a:chOff x="3497300" y="3955025"/>
            <a:chExt cx="295375" cy="295400"/>
          </a:xfrm>
        </p:grpSpPr>
        <p:sp>
          <p:nvSpPr>
            <p:cNvPr id="9407" name="Google Shape;9407;p9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94"/>
          <p:cNvGrpSpPr/>
          <p:nvPr/>
        </p:nvGrpSpPr>
        <p:grpSpPr>
          <a:xfrm>
            <a:off x="7107917" y="2731435"/>
            <a:ext cx="327739" cy="348631"/>
            <a:chOff x="5364750" y="3235150"/>
            <a:chExt cx="277275" cy="294950"/>
          </a:xfrm>
        </p:grpSpPr>
        <p:sp>
          <p:nvSpPr>
            <p:cNvPr id="9411" name="Google Shape;9411;p9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9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94"/>
          <p:cNvGrpSpPr/>
          <p:nvPr/>
        </p:nvGrpSpPr>
        <p:grpSpPr>
          <a:xfrm>
            <a:off x="7096274" y="3177771"/>
            <a:ext cx="351024" cy="351941"/>
            <a:chOff x="5355300" y="3598250"/>
            <a:chExt cx="296975" cy="297750"/>
          </a:xfrm>
        </p:grpSpPr>
        <p:sp>
          <p:nvSpPr>
            <p:cNvPr id="9420" name="Google Shape;9420;p9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94"/>
          <p:cNvGrpSpPr/>
          <p:nvPr/>
        </p:nvGrpSpPr>
        <p:grpSpPr>
          <a:xfrm>
            <a:off x="7100470" y="3716693"/>
            <a:ext cx="342632" cy="226264"/>
            <a:chOff x="5358450" y="4015675"/>
            <a:chExt cx="289875" cy="191425"/>
          </a:xfrm>
        </p:grpSpPr>
        <p:sp>
          <p:nvSpPr>
            <p:cNvPr id="9429" name="Google Shape;9429;p9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9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94"/>
          <p:cNvGrpSpPr/>
          <p:nvPr/>
        </p:nvGrpSpPr>
        <p:grpSpPr>
          <a:xfrm>
            <a:off x="6226953" y="4099224"/>
            <a:ext cx="351024" cy="325464"/>
            <a:chOff x="6543825" y="3202075"/>
            <a:chExt cx="296975" cy="275350"/>
          </a:xfrm>
        </p:grpSpPr>
        <p:sp>
          <p:nvSpPr>
            <p:cNvPr id="9434" name="Google Shape;9434;p9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9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94"/>
          <p:cNvGrpSpPr/>
          <p:nvPr/>
        </p:nvGrpSpPr>
        <p:grpSpPr>
          <a:xfrm>
            <a:off x="6633934" y="1378972"/>
            <a:ext cx="350079" cy="350079"/>
            <a:chOff x="2037825" y="3254050"/>
            <a:chExt cx="296175" cy="296175"/>
          </a:xfrm>
        </p:grpSpPr>
        <p:sp>
          <p:nvSpPr>
            <p:cNvPr id="9442" name="Google Shape;9442;p9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94"/>
          <p:cNvGrpSpPr/>
          <p:nvPr/>
        </p:nvGrpSpPr>
        <p:grpSpPr>
          <a:xfrm>
            <a:off x="6632072" y="1820139"/>
            <a:ext cx="353802" cy="348926"/>
            <a:chOff x="2034675" y="3617925"/>
            <a:chExt cx="299325" cy="295200"/>
          </a:xfrm>
        </p:grpSpPr>
        <p:sp>
          <p:nvSpPr>
            <p:cNvPr id="9449" name="Google Shape;9449;p9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9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9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94"/>
          <p:cNvGrpSpPr/>
          <p:nvPr/>
        </p:nvGrpSpPr>
        <p:grpSpPr>
          <a:xfrm>
            <a:off x="6633934" y="2266516"/>
            <a:ext cx="350079" cy="349133"/>
            <a:chOff x="2037825" y="3981825"/>
            <a:chExt cx="296175" cy="295375"/>
          </a:xfrm>
        </p:grpSpPr>
        <p:sp>
          <p:nvSpPr>
            <p:cNvPr id="9455" name="Google Shape;9455;p9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9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9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8" name="Google Shape;9458;p94"/>
          <p:cNvGrpSpPr/>
          <p:nvPr/>
        </p:nvGrpSpPr>
        <p:grpSpPr>
          <a:xfrm>
            <a:off x="5318952" y="2762832"/>
            <a:ext cx="350079" cy="285837"/>
            <a:chOff x="3860400" y="3254050"/>
            <a:chExt cx="296175" cy="241825"/>
          </a:xfrm>
        </p:grpSpPr>
        <p:sp>
          <p:nvSpPr>
            <p:cNvPr id="9459" name="Google Shape;9459;p9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9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94"/>
          <p:cNvGrpSpPr/>
          <p:nvPr/>
        </p:nvGrpSpPr>
        <p:grpSpPr>
          <a:xfrm>
            <a:off x="5318479" y="3178702"/>
            <a:ext cx="351024" cy="350079"/>
            <a:chOff x="3859600" y="3591950"/>
            <a:chExt cx="296975" cy="296175"/>
          </a:xfrm>
        </p:grpSpPr>
        <p:sp>
          <p:nvSpPr>
            <p:cNvPr id="9467" name="Google Shape;9467;p9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94"/>
          <p:cNvGrpSpPr/>
          <p:nvPr/>
        </p:nvGrpSpPr>
        <p:grpSpPr>
          <a:xfrm>
            <a:off x="5318952" y="3654786"/>
            <a:ext cx="350079" cy="350079"/>
            <a:chOff x="3860400" y="3955025"/>
            <a:chExt cx="296175" cy="296175"/>
          </a:xfrm>
        </p:grpSpPr>
        <p:sp>
          <p:nvSpPr>
            <p:cNvPr id="9471" name="Google Shape;9471;p9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9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9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9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94"/>
          <p:cNvGrpSpPr/>
          <p:nvPr/>
        </p:nvGrpSpPr>
        <p:grpSpPr>
          <a:xfrm>
            <a:off x="7534167" y="2731184"/>
            <a:ext cx="355664" cy="349133"/>
            <a:chOff x="5716825" y="3235950"/>
            <a:chExt cx="300900" cy="295375"/>
          </a:xfrm>
        </p:grpSpPr>
        <p:sp>
          <p:nvSpPr>
            <p:cNvPr id="9477" name="Google Shape;9477;p9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9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94"/>
          <p:cNvGrpSpPr/>
          <p:nvPr/>
        </p:nvGrpSpPr>
        <p:grpSpPr>
          <a:xfrm>
            <a:off x="7547199" y="3189872"/>
            <a:ext cx="329601" cy="327739"/>
            <a:chOff x="5727850" y="3609275"/>
            <a:chExt cx="278850" cy="277275"/>
          </a:xfrm>
        </p:grpSpPr>
        <p:sp>
          <p:nvSpPr>
            <p:cNvPr id="9482" name="Google Shape;9482;p9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94"/>
          <p:cNvGrpSpPr/>
          <p:nvPr/>
        </p:nvGrpSpPr>
        <p:grpSpPr>
          <a:xfrm>
            <a:off x="7558383" y="3655259"/>
            <a:ext cx="307231" cy="349133"/>
            <a:chOff x="5736525" y="3963700"/>
            <a:chExt cx="259925" cy="295375"/>
          </a:xfrm>
        </p:grpSpPr>
        <p:sp>
          <p:nvSpPr>
            <p:cNvPr id="9488" name="Google Shape;9488;p9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9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9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94"/>
          <p:cNvGrpSpPr/>
          <p:nvPr/>
        </p:nvGrpSpPr>
        <p:grpSpPr>
          <a:xfrm>
            <a:off x="6649963" y="4104585"/>
            <a:ext cx="351024" cy="350079"/>
            <a:chOff x="6553275" y="3604550"/>
            <a:chExt cx="296975" cy="296175"/>
          </a:xfrm>
        </p:grpSpPr>
        <p:sp>
          <p:nvSpPr>
            <p:cNvPr id="9496" name="Google Shape;9496;p9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9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2" name="Google Shape;9502;p94"/>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9503" name="Google Shape;9503;p94"/>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07" name="Shape 9507"/>
        <p:cNvGrpSpPr/>
        <p:nvPr/>
      </p:nvGrpSpPr>
      <p:grpSpPr>
        <a:xfrm>
          <a:off x="0" y="0"/>
          <a:ext cx="0" cy="0"/>
          <a:chOff x="0" y="0"/>
          <a:chExt cx="0" cy="0"/>
        </a:xfrm>
      </p:grpSpPr>
      <p:grpSp>
        <p:nvGrpSpPr>
          <p:cNvPr id="9508" name="Google Shape;9508;p95"/>
          <p:cNvGrpSpPr/>
          <p:nvPr/>
        </p:nvGrpSpPr>
        <p:grpSpPr>
          <a:xfrm>
            <a:off x="877057" y="1380546"/>
            <a:ext cx="294401" cy="353645"/>
            <a:chOff x="-35814600" y="3202075"/>
            <a:chExt cx="242625" cy="291450"/>
          </a:xfrm>
        </p:grpSpPr>
        <p:sp>
          <p:nvSpPr>
            <p:cNvPr id="9509" name="Google Shape;9509;p9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9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9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95"/>
          <p:cNvGrpSpPr/>
          <p:nvPr/>
        </p:nvGrpSpPr>
        <p:grpSpPr>
          <a:xfrm>
            <a:off x="847435" y="1821466"/>
            <a:ext cx="353645" cy="353888"/>
            <a:chOff x="-35839800" y="3561025"/>
            <a:chExt cx="291450" cy="291650"/>
          </a:xfrm>
        </p:grpSpPr>
        <p:sp>
          <p:nvSpPr>
            <p:cNvPr id="9517" name="Google Shape;9517;p9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9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9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4" name="Google Shape;9524;p95"/>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5" name="Google Shape;9525;p95"/>
          <p:cNvGrpSpPr/>
          <p:nvPr/>
        </p:nvGrpSpPr>
        <p:grpSpPr>
          <a:xfrm>
            <a:off x="3084980" y="1380546"/>
            <a:ext cx="353645" cy="353645"/>
            <a:chOff x="-34003850" y="3227275"/>
            <a:chExt cx="291450" cy="291450"/>
          </a:xfrm>
        </p:grpSpPr>
        <p:sp>
          <p:nvSpPr>
            <p:cNvPr id="9526" name="Google Shape;9526;p9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95"/>
          <p:cNvGrpSpPr/>
          <p:nvPr/>
        </p:nvGrpSpPr>
        <p:grpSpPr>
          <a:xfrm>
            <a:off x="3084510" y="1821238"/>
            <a:ext cx="354586" cy="354343"/>
            <a:chOff x="-34004625" y="3585850"/>
            <a:chExt cx="292225" cy="292025"/>
          </a:xfrm>
        </p:grpSpPr>
        <p:sp>
          <p:nvSpPr>
            <p:cNvPr id="9532" name="Google Shape;9532;p9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9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95"/>
          <p:cNvGrpSpPr/>
          <p:nvPr/>
        </p:nvGrpSpPr>
        <p:grpSpPr>
          <a:xfrm>
            <a:off x="3084025" y="2256439"/>
            <a:ext cx="355557" cy="354616"/>
            <a:chOff x="-34005425" y="3945575"/>
            <a:chExt cx="293025" cy="292250"/>
          </a:xfrm>
        </p:grpSpPr>
        <p:sp>
          <p:nvSpPr>
            <p:cNvPr id="9538" name="Google Shape;9538;p9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95"/>
          <p:cNvGrpSpPr/>
          <p:nvPr/>
        </p:nvGrpSpPr>
        <p:grpSpPr>
          <a:xfrm>
            <a:off x="1731124" y="2729615"/>
            <a:ext cx="358408" cy="355557"/>
            <a:chOff x="-32174975" y="3192625"/>
            <a:chExt cx="295375" cy="293025"/>
          </a:xfrm>
        </p:grpSpPr>
        <p:sp>
          <p:nvSpPr>
            <p:cNvPr id="9542" name="Google Shape;9542;p9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6" name="Google Shape;9546;p95"/>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5"/>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95"/>
          <p:cNvGrpSpPr/>
          <p:nvPr/>
        </p:nvGrpSpPr>
        <p:grpSpPr>
          <a:xfrm>
            <a:off x="3970274" y="2730570"/>
            <a:ext cx="354586" cy="353645"/>
            <a:chOff x="-30345325" y="3184750"/>
            <a:chExt cx="292225" cy="291450"/>
          </a:xfrm>
        </p:grpSpPr>
        <p:sp>
          <p:nvSpPr>
            <p:cNvPr id="9549" name="Google Shape;9549;p9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9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95"/>
          <p:cNvGrpSpPr/>
          <p:nvPr/>
        </p:nvGrpSpPr>
        <p:grpSpPr>
          <a:xfrm>
            <a:off x="1295026" y="1380546"/>
            <a:ext cx="353645" cy="353645"/>
            <a:chOff x="-35481425" y="3202075"/>
            <a:chExt cx="291450" cy="291450"/>
          </a:xfrm>
        </p:grpSpPr>
        <p:sp>
          <p:nvSpPr>
            <p:cNvPr id="9555" name="Google Shape;9555;p9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9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95"/>
          <p:cNvGrpSpPr/>
          <p:nvPr/>
        </p:nvGrpSpPr>
        <p:grpSpPr>
          <a:xfrm>
            <a:off x="1294556" y="1822072"/>
            <a:ext cx="354586" cy="352675"/>
            <a:chOff x="-35482200" y="3561225"/>
            <a:chExt cx="292225" cy="290650"/>
          </a:xfrm>
        </p:grpSpPr>
        <p:sp>
          <p:nvSpPr>
            <p:cNvPr id="9563" name="Google Shape;9563;p9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9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95"/>
          <p:cNvGrpSpPr/>
          <p:nvPr/>
        </p:nvGrpSpPr>
        <p:grpSpPr>
          <a:xfrm>
            <a:off x="1295026" y="2256940"/>
            <a:ext cx="353645" cy="353615"/>
            <a:chOff x="-35481425" y="3919600"/>
            <a:chExt cx="291450" cy="291425"/>
          </a:xfrm>
        </p:grpSpPr>
        <p:sp>
          <p:nvSpPr>
            <p:cNvPr id="9567" name="Google Shape;9567;p9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9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5" name="Google Shape;9575;p95"/>
          <p:cNvGrpSpPr/>
          <p:nvPr/>
        </p:nvGrpSpPr>
        <p:grpSpPr>
          <a:xfrm>
            <a:off x="3530661" y="1381031"/>
            <a:ext cx="357468" cy="352675"/>
            <a:chOff x="-33645475" y="3228075"/>
            <a:chExt cx="294600" cy="290650"/>
          </a:xfrm>
        </p:grpSpPr>
        <p:sp>
          <p:nvSpPr>
            <p:cNvPr id="9576" name="Google Shape;9576;p9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95"/>
          <p:cNvGrpSpPr/>
          <p:nvPr/>
        </p:nvGrpSpPr>
        <p:grpSpPr>
          <a:xfrm>
            <a:off x="3531631" y="1821116"/>
            <a:ext cx="355526" cy="354586"/>
            <a:chOff x="-33646250" y="3586425"/>
            <a:chExt cx="293000" cy="292225"/>
          </a:xfrm>
        </p:grpSpPr>
        <p:sp>
          <p:nvSpPr>
            <p:cNvPr id="9584" name="Google Shape;9584;p9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95"/>
          <p:cNvGrpSpPr/>
          <p:nvPr/>
        </p:nvGrpSpPr>
        <p:grpSpPr>
          <a:xfrm>
            <a:off x="3532101" y="2255969"/>
            <a:ext cx="354586" cy="355557"/>
            <a:chOff x="-33645475" y="3944800"/>
            <a:chExt cx="292225" cy="293025"/>
          </a:xfrm>
        </p:grpSpPr>
        <p:sp>
          <p:nvSpPr>
            <p:cNvPr id="9587" name="Google Shape;9587;p9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95"/>
          <p:cNvGrpSpPr/>
          <p:nvPr/>
        </p:nvGrpSpPr>
        <p:grpSpPr>
          <a:xfrm>
            <a:off x="2185320" y="2729706"/>
            <a:ext cx="352675" cy="355375"/>
            <a:chOff x="-31809525" y="3192625"/>
            <a:chExt cx="290650" cy="292875"/>
          </a:xfrm>
        </p:grpSpPr>
        <p:sp>
          <p:nvSpPr>
            <p:cNvPr id="9598" name="Google Shape;9598;p9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95"/>
          <p:cNvGrpSpPr/>
          <p:nvPr/>
        </p:nvGrpSpPr>
        <p:grpSpPr>
          <a:xfrm>
            <a:off x="2184835" y="3200258"/>
            <a:ext cx="353645" cy="355557"/>
            <a:chOff x="-31811100" y="3550975"/>
            <a:chExt cx="291450" cy="293025"/>
          </a:xfrm>
        </p:grpSpPr>
        <p:sp>
          <p:nvSpPr>
            <p:cNvPr id="9603" name="Google Shape;9603;p9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95"/>
          <p:cNvGrpSpPr/>
          <p:nvPr/>
        </p:nvGrpSpPr>
        <p:grpSpPr>
          <a:xfrm>
            <a:off x="2178631" y="3664562"/>
            <a:ext cx="366052" cy="356831"/>
            <a:chOff x="-31817400" y="3910025"/>
            <a:chExt cx="301675" cy="294075"/>
          </a:xfrm>
        </p:grpSpPr>
        <p:sp>
          <p:nvSpPr>
            <p:cNvPr id="9611" name="Google Shape;9611;p9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95"/>
          <p:cNvGrpSpPr/>
          <p:nvPr/>
        </p:nvGrpSpPr>
        <p:grpSpPr>
          <a:xfrm>
            <a:off x="3970259" y="3200743"/>
            <a:ext cx="354616" cy="354586"/>
            <a:chOff x="-30354000" y="3569100"/>
            <a:chExt cx="292250" cy="292225"/>
          </a:xfrm>
        </p:grpSpPr>
        <p:sp>
          <p:nvSpPr>
            <p:cNvPr id="9615" name="Google Shape;9615;p9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95"/>
          <p:cNvGrpSpPr/>
          <p:nvPr/>
        </p:nvGrpSpPr>
        <p:grpSpPr>
          <a:xfrm>
            <a:off x="1748837" y="1380546"/>
            <a:ext cx="342148" cy="353645"/>
            <a:chOff x="-35118325" y="3202075"/>
            <a:chExt cx="281975" cy="291450"/>
          </a:xfrm>
        </p:grpSpPr>
        <p:sp>
          <p:nvSpPr>
            <p:cNvPr id="9622" name="Google Shape;9622;p9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95"/>
          <p:cNvGrpSpPr/>
          <p:nvPr/>
        </p:nvGrpSpPr>
        <p:grpSpPr>
          <a:xfrm>
            <a:off x="1742618" y="1821799"/>
            <a:ext cx="354586" cy="353221"/>
            <a:chOff x="-35123050" y="3561225"/>
            <a:chExt cx="292225" cy="291100"/>
          </a:xfrm>
        </p:grpSpPr>
        <p:sp>
          <p:nvSpPr>
            <p:cNvPr id="9627" name="Google Shape;9627;p9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95"/>
          <p:cNvGrpSpPr/>
          <p:nvPr/>
        </p:nvGrpSpPr>
        <p:grpSpPr>
          <a:xfrm>
            <a:off x="1784677" y="2256940"/>
            <a:ext cx="270467" cy="353615"/>
            <a:chOff x="-35089175" y="3919600"/>
            <a:chExt cx="222900" cy="291425"/>
          </a:xfrm>
        </p:grpSpPr>
        <p:sp>
          <p:nvSpPr>
            <p:cNvPr id="9630" name="Google Shape;9630;p9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95"/>
          <p:cNvGrpSpPr/>
          <p:nvPr/>
        </p:nvGrpSpPr>
        <p:grpSpPr>
          <a:xfrm>
            <a:off x="3981673" y="1380303"/>
            <a:ext cx="336445" cy="354131"/>
            <a:chOff x="-33277650" y="3226875"/>
            <a:chExt cx="277275" cy="291850"/>
          </a:xfrm>
        </p:grpSpPr>
        <p:sp>
          <p:nvSpPr>
            <p:cNvPr id="9633" name="Google Shape;9633;p9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95"/>
          <p:cNvGrpSpPr/>
          <p:nvPr/>
        </p:nvGrpSpPr>
        <p:grpSpPr>
          <a:xfrm>
            <a:off x="3973073" y="1821587"/>
            <a:ext cx="353645" cy="353645"/>
            <a:chOff x="-33286325" y="3586425"/>
            <a:chExt cx="291450" cy="291450"/>
          </a:xfrm>
        </p:grpSpPr>
        <p:sp>
          <p:nvSpPr>
            <p:cNvPr id="9641" name="Google Shape;9641;p9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95"/>
          <p:cNvGrpSpPr/>
          <p:nvPr/>
        </p:nvGrpSpPr>
        <p:grpSpPr>
          <a:xfrm>
            <a:off x="3973073" y="2255969"/>
            <a:ext cx="353645" cy="355557"/>
            <a:chOff x="-33286325" y="3944800"/>
            <a:chExt cx="291450" cy="293025"/>
          </a:xfrm>
        </p:grpSpPr>
        <p:sp>
          <p:nvSpPr>
            <p:cNvPr id="9647" name="Google Shape;9647;p9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95"/>
          <p:cNvGrpSpPr/>
          <p:nvPr/>
        </p:nvGrpSpPr>
        <p:grpSpPr>
          <a:xfrm>
            <a:off x="2631470" y="2729129"/>
            <a:ext cx="353645" cy="356527"/>
            <a:chOff x="-31452725" y="3191825"/>
            <a:chExt cx="291450" cy="293825"/>
          </a:xfrm>
        </p:grpSpPr>
        <p:sp>
          <p:nvSpPr>
            <p:cNvPr id="9652" name="Google Shape;9652;p9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95"/>
          <p:cNvGrpSpPr/>
          <p:nvPr/>
        </p:nvGrpSpPr>
        <p:grpSpPr>
          <a:xfrm>
            <a:off x="2631000" y="3200744"/>
            <a:ext cx="354586" cy="354586"/>
            <a:chOff x="-31452725" y="3551775"/>
            <a:chExt cx="292225" cy="292225"/>
          </a:xfrm>
        </p:grpSpPr>
        <p:sp>
          <p:nvSpPr>
            <p:cNvPr id="9657" name="Google Shape;9657;p9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95"/>
          <p:cNvGrpSpPr/>
          <p:nvPr/>
        </p:nvGrpSpPr>
        <p:grpSpPr>
          <a:xfrm>
            <a:off x="2629559" y="3664729"/>
            <a:ext cx="357468" cy="356497"/>
            <a:chOff x="-31455100" y="3909350"/>
            <a:chExt cx="294600" cy="293800"/>
          </a:xfrm>
        </p:grpSpPr>
        <p:sp>
          <p:nvSpPr>
            <p:cNvPr id="9662" name="Google Shape;9662;p9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95"/>
          <p:cNvGrpSpPr/>
          <p:nvPr/>
        </p:nvGrpSpPr>
        <p:grpSpPr>
          <a:xfrm>
            <a:off x="3970744" y="3665684"/>
            <a:ext cx="353645" cy="354586"/>
            <a:chOff x="-30345325" y="3918800"/>
            <a:chExt cx="291450" cy="292225"/>
          </a:xfrm>
        </p:grpSpPr>
        <p:sp>
          <p:nvSpPr>
            <p:cNvPr id="9665" name="Google Shape;9665;p9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95"/>
          <p:cNvGrpSpPr/>
          <p:nvPr/>
        </p:nvGrpSpPr>
        <p:grpSpPr>
          <a:xfrm>
            <a:off x="2200736" y="1380546"/>
            <a:ext cx="332593" cy="353645"/>
            <a:chOff x="-34755225" y="3202075"/>
            <a:chExt cx="274100" cy="291450"/>
          </a:xfrm>
        </p:grpSpPr>
        <p:sp>
          <p:nvSpPr>
            <p:cNvPr id="9671" name="Google Shape;9671;p9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95"/>
          <p:cNvGrpSpPr/>
          <p:nvPr/>
        </p:nvGrpSpPr>
        <p:grpSpPr>
          <a:xfrm>
            <a:off x="2190209" y="1821587"/>
            <a:ext cx="353645" cy="353645"/>
            <a:chOff x="-34763900" y="3561225"/>
            <a:chExt cx="291450" cy="291450"/>
          </a:xfrm>
        </p:grpSpPr>
        <p:sp>
          <p:nvSpPr>
            <p:cNvPr id="9679" name="Google Shape;9679;p9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2" name="Google Shape;9682;p95"/>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3" name="Google Shape;9683;p95"/>
          <p:cNvGrpSpPr/>
          <p:nvPr/>
        </p:nvGrpSpPr>
        <p:grpSpPr>
          <a:xfrm>
            <a:off x="845106" y="2730099"/>
            <a:ext cx="354586" cy="354586"/>
            <a:chOff x="-32927950" y="3227275"/>
            <a:chExt cx="292225" cy="292225"/>
          </a:xfrm>
        </p:grpSpPr>
        <p:sp>
          <p:nvSpPr>
            <p:cNvPr id="9684" name="Google Shape;9684;p9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95"/>
          <p:cNvGrpSpPr/>
          <p:nvPr/>
        </p:nvGrpSpPr>
        <p:grpSpPr>
          <a:xfrm>
            <a:off x="844621" y="3201213"/>
            <a:ext cx="355557" cy="353645"/>
            <a:chOff x="-32927950" y="3586425"/>
            <a:chExt cx="293025" cy="291450"/>
          </a:xfrm>
        </p:grpSpPr>
        <p:sp>
          <p:nvSpPr>
            <p:cNvPr id="9690" name="Google Shape;9690;p9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95"/>
          <p:cNvGrpSpPr/>
          <p:nvPr/>
        </p:nvGrpSpPr>
        <p:grpSpPr>
          <a:xfrm>
            <a:off x="845106" y="3665198"/>
            <a:ext cx="354586" cy="355557"/>
            <a:chOff x="-32927950" y="3944800"/>
            <a:chExt cx="292225" cy="293025"/>
          </a:xfrm>
        </p:grpSpPr>
        <p:sp>
          <p:nvSpPr>
            <p:cNvPr id="9696" name="Google Shape;9696;p9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95"/>
          <p:cNvGrpSpPr/>
          <p:nvPr/>
        </p:nvGrpSpPr>
        <p:grpSpPr>
          <a:xfrm>
            <a:off x="3073898" y="2730449"/>
            <a:ext cx="354586" cy="353888"/>
            <a:chOff x="-31094350" y="3194000"/>
            <a:chExt cx="292225" cy="291650"/>
          </a:xfrm>
        </p:grpSpPr>
        <p:sp>
          <p:nvSpPr>
            <p:cNvPr id="9706" name="Google Shape;9706;p9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95"/>
          <p:cNvGrpSpPr/>
          <p:nvPr/>
        </p:nvGrpSpPr>
        <p:grpSpPr>
          <a:xfrm>
            <a:off x="3074368" y="3200941"/>
            <a:ext cx="353645" cy="354191"/>
            <a:chOff x="-31093575" y="3552550"/>
            <a:chExt cx="291450" cy="291900"/>
          </a:xfrm>
        </p:grpSpPr>
        <p:sp>
          <p:nvSpPr>
            <p:cNvPr id="9715" name="Google Shape;9715;p9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95"/>
          <p:cNvGrpSpPr/>
          <p:nvPr/>
        </p:nvGrpSpPr>
        <p:grpSpPr>
          <a:xfrm>
            <a:off x="3074368" y="3666169"/>
            <a:ext cx="353645" cy="353615"/>
            <a:chOff x="-31093575" y="3911725"/>
            <a:chExt cx="291450" cy="291425"/>
          </a:xfrm>
        </p:grpSpPr>
        <p:sp>
          <p:nvSpPr>
            <p:cNvPr id="9720" name="Google Shape;9720;p9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95"/>
          <p:cNvGrpSpPr/>
          <p:nvPr/>
        </p:nvGrpSpPr>
        <p:grpSpPr>
          <a:xfrm>
            <a:off x="2183798" y="4123136"/>
            <a:ext cx="356497" cy="354586"/>
            <a:chOff x="-29946000" y="3183175"/>
            <a:chExt cx="293800" cy="292225"/>
          </a:xfrm>
        </p:grpSpPr>
        <p:sp>
          <p:nvSpPr>
            <p:cNvPr id="9723" name="Google Shape;9723;p9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95"/>
          <p:cNvGrpSpPr/>
          <p:nvPr/>
        </p:nvGrpSpPr>
        <p:grpSpPr>
          <a:xfrm>
            <a:off x="2628330" y="1380289"/>
            <a:ext cx="358408" cy="354161"/>
            <a:chOff x="-34408675" y="3202075"/>
            <a:chExt cx="295375" cy="291875"/>
          </a:xfrm>
        </p:grpSpPr>
        <p:sp>
          <p:nvSpPr>
            <p:cNvPr id="9730" name="Google Shape;9730;p9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95"/>
          <p:cNvGrpSpPr/>
          <p:nvPr/>
        </p:nvGrpSpPr>
        <p:grpSpPr>
          <a:xfrm>
            <a:off x="2630241" y="1820283"/>
            <a:ext cx="354586" cy="356254"/>
            <a:chOff x="-34405525" y="3558075"/>
            <a:chExt cx="292225" cy="293600"/>
          </a:xfrm>
        </p:grpSpPr>
        <p:sp>
          <p:nvSpPr>
            <p:cNvPr id="9735" name="Google Shape;9735;p9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9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95"/>
          <p:cNvGrpSpPr/>
          <p:nvPr/>
        </p:nvGrpSpPr>
        <p:grpSpPr>
          <a:xfrm>
            <a:off x="2629755" y="2256940"/>
            <a:ext cx="355557" cy="353615"/>
            <a:chOff x="-34406325" y="3919600"/>
            <a:chExt cx="293025" cy="291425"/>
          </a:xfrm>
        </p:grpSpPr>
        <p:sp>
          <p:nvSpPr>
            <p:cNvPr id="9739" name="Google Shape;9739;p9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95"/>
          <p:cNvGrpSpPr/>
          <p:nvPr/>
        </p:nvGrpSpPr>
        <p:grpSpPr>
          <a:xfrm>
            <a:off x="1293653" y="2736303"/>
            <a:ext cx="353645" cy="342179"/>
            <a:chOff x="-32568800" y="3232000"/>
            <a:chExt cx="291450" cy="282000"/>
          </a:xfrm>
        </p:grpSpPr>
        <p:sp>
          <p:nvSpPr>
            <p:cNvPr id="9747" name="Google Shape;9747;p9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95"/>
          <p:cNvGrpSpPr/>
          <p:nvPr/>
        </p:nvGrpSpPr>
        <p:grpSpPr>
          <a:xfrm>
            <a:off x="1293183" y="3201213"/>
            <a:ext cx="354586" cy="353645"/>
            <a:chOff x="-32569575" y="3586425"/>
            <a:chExt cx="292225" cy="291450"/>
          </a:xfrm>
        </p:grpSpPr>
        <p:sp>
          <p:nvSpPr>
            <p:cNvPr id="9750" name="Google Shape;9750;p9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95"/>
          <p:cNvGrpSpPr/>
          <p:nvPr/>
        </p:nvGrpSpPr>
        <p:grpSpPr>
          <a:xfrm>
            <a:off x="1284098" y="3665805"/>
            <a:ext cx="372756" cy="354343"/>
            <a:chOff x="-32576675" y="3944600"/>
            <a:chExt cx="307200" cy="292025"/>
          </a:xfrm>
        </p:grpSpPr>
        <p:sp>
          <p:nvSpPr>
            <p:cNvPr id="9753" name="Google Shape;9753;p9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95"/>
          <p:cNvGrpSpPr/>
          <p:nvPr/>
        </p:nvGrpSpPr>
        <p:grpSpPr>
          <a:xfrm>
            <a:off x="3529065" y="2730100"/>
            <a:ext cx="354586" cy="354586"/>
            <a:chOff x="-30735200" y="3192625"/>
            <a:chExt cx="292225" cy="292225"/>
          </a:xfrm>
        </p:grpSpPr>
        <p:sp>
          <p:nvSpPr>
            <p:cNvPr id="9756" name="Google Shape;9756;p9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95"/>
          <p:cNvGrpSpPr/>
          <p:nvPr/>
        </p:nvGrpSpPr>
        <p:grpSpPr>
          <a:xfrm>
            <a:off x="3529065" y="3201532"/>
            <a:ext cx="354586" cy="353008"/>
            <a:chOff x="-30735200" y="3552550"/>
            <a:chExt cx="292225" cy="290925"/>
          </a:xfrm>
        </p:grpSpPr>
        <p:sp>
          <p:nvSpPr>
            <p:cNvPr id="9764" name="Google Shape;9764;p9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95"/>
          <p:cNvGrpSpPr/>
          <p:nvPr/>
        </p:nvGrpSpPr>
        <p:grpSpPr>
          <a:xfrm>
            <a:off x="3529065" y="3666154"/>
            <a:ext cx="354586" cy="353645"/>
            <a:chOff x="-30735200" y="3910925"/>
            <a:chExt cx="292225" cy="291450"/>
          </a:xfrm>
        </p:grpSpPr>
        <p:sp>
          <p:nvSpPr>
            <p:cNvPr id="9767" name="Google Shape;9767;p9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9" name="Google Shape;9769;p95"/>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0" name="Google Shape;9770;p95"/>
          <p:cNvGrpSpPr/>
          <p:nvPr/>
        </p:nvGrpSpPr>
        <p:grpSpPr>
          <a:xfrm>
            <a:off x="4882910" y="1379021"/>
            <a:ext cx="358971" cy="359224"/>
            <a:chOff x="-57956275" y="3197925"/>
            <a:chExt cx="319000" cy="319225"/>
          </a:xfrm>
        </p:grpSpPr>
        <p:sp>
          <p:nvSpPr>
            <p:cNvPr id="9771" name="Google Shape;9771;p9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9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95"/>
          <p:cNvGrpSpPr/>
          <p:nvPr/>
        </p:nvGrpSpPr>
        <p:grpSpPr>
          <a:xfrm>
            <a:off x="4905064" y="1835446"/>
            <a:ext cx="314662" cy="358971"/>
            <a:chOff x="-57940525" y="3590375"/>
            <a:chExt cx="279625" cy="319000"/>
          </a:xfrm>
        </p:grpSpPr>
        <p:sp>
          <p:nvSpPr>
            <p:cNvPr id="9779" name="Google Shape;9779;p9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95"/>
          <p:cNvGrpSpPr/>
          <p:nvPr/>
        </p:nvGrpSpPr>
        <p:grpSpPr>
          <a:xfrm>
            <a:off x="4875945" y="2276817"/>
            <a:ext cx="358099" cy="358999"/>
            <a:chOff x="-57959425" y="3982600"/>
            <a:chExt cx="318225" cy="319025"/>
          </a:xfrm>
        </p:grpSpPr>
        <p:sp>
          <p:nvSpPr>
            <p:cNvPr id="9785" name="Google Shape;9785;p9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95"/>
          <p:cNvGrpSpPr/>
          <p:nvPr/>
        </p:nvGrpSpPr>
        <p:grpSpPr>
          <a:xfrm>
            <a:off x="7076112" y="1380146"/>
            <a:ext cx="357226" cy="357226"/>
            <a:chOff x="-55987225" y="3198925"/>
            <a:chExt cx="317450" cy="317450"/>
          </a:xfrm>
        </p:grpSpPr>
        <p:sp>
          <p:nvSpPr>
            <p:cNvPr id="9790" name="Google Shape;9790;p9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95"/>
          <p:cNvGrpSpPr/>
          <p:nvPr/>
        </p:nvGrpSpPr>
        <p:grpSpPr>
          <a:xfrm>
            <a:off x="7076112" y="1836178"/>
            <a:ext cx="357226" cy="357367"/>
            <a:chOff x="-55987225" y="3591025"/>
            <a:chExt cx="317450" cy="317575"/>
          </a:xfrm>
        </p:grpSpPr>
        <p:sp>
          <p:nvSpPr>
            <p:cNvPr id="9795" name="Google Shape;9795;p9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95"/>
          <p:cNvGrpSpPr/>
          <p:nvPr/>
        </p:nvGrpSpPr>
        <p:grpSpPr>
          <a:xfrm>
            <a:off x="7090027" y="2276817"/>
            <a:ext cx="358999" cy="358999"/>
            <a:chOff x="-55988800" y="3982600"/>
            <a:chExt cx="319025" cy="319025"/>
          </a:xfrm>
        </p:grpSpPr>
        <p:sp>
          <p:nvSpPr>
            <p:cNvPr id="9801" name="Google Shape;9801;p9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95"/>
          <p:cNvGrpSpPr/>
          <p:nvPr/>
        </p:nvGrpSpPr>
        <p:grpSpPr>
          <a:xfrm>
            <a:off x="5748546" y="2734774"/>
            <a:ext cx="356326" cy="358971"/>
            <a:chOff x="-54026025" y="3192625"/>
            <a:chExt cx="316650" cy="319000"/>
          </a:xfrm>
        </p:grpSpPr>
        <p:sp>
          <p:nvSpPr>
            <p:cNvPr id="9807" name="Google Shape;9807;p9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95"/>
          <p:cNvGrpSpPr/>
          <p:nvPr/>
        </p:nvGrpSpPr>
        <p:grpSpPr>
          <a:xfrm>
            <a:off x="5768492" y="3205748"/>
            <a:ext cx="316434" cy="358099"/>
            <a:chOff x="-54007925" y="3584850"/>
            <a:chExt cx="281200" cy="318225"/>
          </a:xfrm>
        </p:grpSpPr>
        <p:sp>
          <p:nvSpPr>
            <p:cNvPr id="9816" name="Google Shape;9816;p9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9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95"/>
          <p:cNvGrpSpPr/>
          <p:nvPr/>
        </p:nvGrpSpPr>
        <p:grpSpPr>
          <a:xfrm>
            <a:off x="5768492" y="3667633"/>
            <a:ext cx="316434" cy="358914"/>
            <a:chOff x="-54007925" y="3975575"/>
            <a:chExt cx="281200" cy="318950"/>
          </a:xfrm>
        </p:grpSpPr>
        <p:sp>
          <p:nvSpPr>
            <p:cNvPr id="9823" name="Google Shape;9823;p9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95"/>
          <p:cNvGrpSpPr/>
          <p:nvPr/>
        </p:nvGrpSpPr>
        <p:grpSpPr>
          <a:xfrm>
            <a:off x="8003359" y="2752104"/>
            <a:ext cx="274770" cy="358492"/>
            <a:chOff x="-52005775" y="3208025"/>
            <a:chExt cx="244175" cy="318575"/>
          </a:xfrm>
        </p:grpSpPr>
        <p:sp>
          <p:nvSpPr>
            <p:cNvPr id="9828" name="Google Shape;9828;p9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95"/>
          <p:cNvGrpSpPr/>
          <p:nvPr/>
        </p:nvGrpSpPr>
        <p:grpSpPr>
          <a:xfrm>
            <a:off x="5309825" y="1380146"/>
            <a:ext cx="358099" cy="358099"/>
            <a:chOff x="-57568775" y="3198925"/>
            <a:chExt cx="318225" cy="318225"/>
          </a:xfrm>
        </p:grpSpPr>
        <p:sp>
          <p:nvSpPr>
            <p:cNvPr id="9840" name="Google Shape;9840;p9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95"/>
          <p:cNvGrpSpPr/>
          <p:nvPr/>
        </p:nvGrpSpPr>
        <p:grpSpPr>
          <a:xfrm>
            <a:off x="5331543" y="1835446"/>
            <a:ext cx="314662" cy="358099"/>
            <a:chOff x="-57549075" y="3590375"/>
            <a:chExt cx="279625" cy="318225"/>
          </a:xfrm>
        </p:grpSpPr>
        <p:sp>
          <p:nvSpPr>
            <p:cNvPr id="9847" name="Google Shape;9847;p9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95"/>
          <p:cNvGrpSpPr/>
          <p:nvPr/>
        </p:nvGrpSpPr>
        <p:grpSpPr>
          <a:xfrm>
            <a:off x="5323740" y="2276817"/>
            <a:ext cx="359871" cy="359871"/>
            <a:chOff x="-57570350" y="3982600"/>
            <a:chExt cx="319800" cy="319800"/>
          </a:xfrm>
        </p:grpSpPr>
        <p:sp>
          <p:nvSpPr>
            <p:cNvPr id="9852" name="Google Shape;9852;p9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95"/>
          <p:cNvGrpSpPr/>
          <p:nvPr/>
        </p:nvGrpSpPr>
        <p:grpSpPr>
          <a:xfrm>
            <a:off x="7538779" y="1379246"/>
            <a:ext cx="314662" cy="358999"/>
            <a:chOff x="-55576850" y="3198125"/>
            <a:chExt cx="279625" cy="319025"/>
          </a:xfrm>
        </p:grpSpPr>
        <p:sp>
          <p:nvSpPr>
            <p:cNvPr id="9857" name="Google Shape;9857;p9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95"/>
          <p:cNvGrpSpPr/>
          <p:nvPr/>
        </p:nvGrpSpPr>
        <p:grpSpPr>
          <a:xfrm>
            <a:off x="7516174" y="1835221"/>
            <a:ext cx="359871" cy="358324"/>
            <a:chOff x="-55596550" y="3590175"/>
            <a:chExt cx="319800" cy="318425"/>
          </a:xfrm>
        </p:grpSpPr>
        <p:sp>
          <p:nvSpPr>
            <p:cNvPr id="9862" name="Google Shape;9862;p9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95"/>
          <p:cNvGrpSpPr/>
          <p:nvPr/>
        </p:nvGrpSpPr>
        <p:grpSpPr>
          <a:xfrm>
            <a:off x="7531412" y="2276564"/>
            <a:ext cx="358999" cy="359252"/>
            <a:chOff x="-55595775" y="3982375"/>
            <a:chExt cx="319025" cy="319250"/>
          </a:xfrm>
        </p:grpSpPr>
        <p:sp>
          <p:nvSpPr>
            <p:cNvPr id="9867" name="Google Shape;9867;p9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95"/>
          <p:cNvGrpSpPr/>
          <p:nvPr/>
        </p:nvGrpSpPr>
        <p:grpSpPr>
          <a:xfrm>
            <a:off x="6188595" y="2734774"/>
            <a:ext cx="358999" cy="358099"/>
            <a:chOff x="-53635375" y="3192625"/>
            <a:chExt cx="319025" cy="318225"/>
          </a:xfrm>
        </p:grpSpPr>
        <p:sp>
          <p:nvSpPr>
            <p:cNvPr id="9874" name="Google Shape;9874;p9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95"/>
          <p:cNvGrpSpPr/>
          <p:nvPr/>
        </p:nvGrpSpPr>
        <p:grpSpPr>
          <a:xfrm>
            <a:off x="6210763" y="3205748"/>
            <a:ext cx="314662" cy="358999"/>
            <a:chOff x="-53615675" y="3584850"/>
            <a:chExt cx="279625" cy="319025"/>
          </a:xfrm>
        </p:grpSpPr>
        <p:sp>
          <p:nvSpPr>
            <p:cNvPr id="9878" name="Google Shape;9878;p9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95"/>
          <p:cNvGrpSpPr/>
          <p:nvPr/>
        </p:nvGrpSpPr>
        <p:grpSpPr>
          <a:xfrm>
            <a:off x="6188609" y="3668674"/>
            <a:ext cx="358971" cy="357874"/>
            <a:chOff x="-53634575" y="3976500"/>
            <a:chExt cx="319000" cy="318025"/>
          </a:xfrm>
        </p:grpSpPr>
        <p:sp>
          <p:nvSpPr>
            <p:cNvPr id="9882" name="Google Shape;9882;p9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95"/>
          <p:cNvGrpSpPr/>
          <p:nvPr/>
        </p:nvGrpSpPr>
        <p:grpSpPr>
          <a:xfrm>
            <a:off x="7983413" y="3211628"/>
            <a:ext cx="314662" cy="358436"/>
            <a:chOff x="-52023900" y="3590075"/>
            <a:chExt cx="279625" cy="318525"/>
          </a:xfrm>
        </p:grpSpPr>
        <p:sp>
          <p:nvSpPr>
            <p:cNvPr id="9891" name="Google Shape;9891;p9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95"/>
          <p:cNvGrpSpPr/>
          <p:nvPr/>
        </p:nvGrpSpPr>
        <p:grpSpPr>
          <a:xfrm>
            <a:off x="5746654" y="1380146"/>
            <a:ext cx="358971" cy="358971"/>
            <a:chOff x="-57173375" y="3198925"/>
            <a:chExt cx="319000" cy="319000"/>
          </a:xfrm>
        </p:grpSpPr>
        <p:sp>
          <p:nvSpPr>
            <p:cNvPr id="9899" name="Google Shape;9899;p9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95"/>
          <p:cNvGrpSpPr/>
          <p:nvPr/>
        </p:nvGrpSpPr>
        <p:grpSpPr>
          <a:xfrm>
            <a:off x="5747541" y="1857587"/>
            <a:ext cx="357198" cy="314690"/>
            <a:chOff x="-57176525" y="3610050"/>
            <a:chExt cx="317425" cy="279650"/>
          </a:xfrm>
        </p:grpSpPr>
        <p:sp>
          <p:nvSpPr>
            <p:cNvPr id="9904" name="Google Shape;9904;p9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95"/>
          <p:cNvGrpSpPr/>
          <p:nvPr/>
        </p:nvGrpSpPr>
        <p:grpSpPr>
          <a:xfrm>
            <a:off x="7957995" y="1380146"/>
            <a:ext cx="358099" cy="356326"/>
            <a:chOff x="-55202750" y="3198925"/>
            <a:chExt cx="318225" cy="316650"/>
          </a:xfrm>
        </p:grpSpPr>
        <p:sp>
          <p:nvSpPr>
            <p:cNvPr id="9910" name="Google Shape;9910;p9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95"/>
          <p:cNvGrpSpPr/>
          <p:nvPr/>
        </p:nvGrpSpPr>
        <p:grpSpPr>
          <a:xfrm>
            <a:off x="7968629" y="1835446"/>
            <a:ext cx="336830" cy="358099"/>
            <a:chOff x="-55194875" y="3590375"/>
            <a:chExt cx="299325" cy="318225"/>
          </a:xfrm>
        </p:grpSpPr>
        <p:sp>
          <p:nvSpPr>
            <p:cNvPr id="9913" name="Google Shape;9913;p9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95"/>
          <p:cNvGrpSpPr/>
          <p:nvPr/>
        </p:nvGrpSpPr>
        <p:grpSpPr>
          <a:xfrm>
            <a:off x="7973247" y="2277717"/>
            <a:ext cx="357198" cy="357198"/>
            <a:chOff x="-55203525" y="3983400"/>
            <a:chExt cx="317425" cy="317425"/>
          </a:xfrm>
        </p:grpSpPr>
        <p:sp>
          <p:nvSpPr>
            <p:cNvPr id="9919" name="Google Shape;9919;p9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95"/>
          <p:cNvGrpSpPr/>
          <p:nvPr/>
        </p:nvGrpSpPr>
        <p:grpSpPr>
          <a:xfrm>
            <a:off x="6639727" y="2734774"/>
            <a:ext cx="335930" cy="358971"/>
            <a:chOff x="-53232900" y="3192625"/>
            <a:chExt cx="298525" cy="319000"/>
          </a:xfrm>
        </p:grpSpPr>
        <p:sp>
          <p:nvSpPr>
            <p:cNvPr id="9923" name="Google Shape;9923;p9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95"/>
          <p:cNvGrpSpPr/>
          <p:nvPr/>
        </p:nvGrpSpPr>
        <p:grpSpPr>
          <a:xfrm>
            <a:off x="6629093" y="3205748"/>
            <a:ext cx="357198" cy="356326"/>
            <a:chOff x="-53242350" y="3584850"/>
            <a:chExt cx="317425" cy="316650"/>
          </a:xfrm>
        </p:grpSpPr>
        <p:sp>
          <p:nvSpPr>
            <p:cNvPr id="9932" name="Google Shape;9932;p9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9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95"/>
          <p:cNvGrpSpPr/>
          <p:nvPr/>
        </p:nvGrpSpPr>
        <p:grpSpPr>
          <a:xfrm>
            <a:off x="6650362" y="3668449"/>
            <a:ext cx="314662" cy="358999"/>
            <a:chOff x="-53224225" y="3976300"/>
            <a:chExt cx="279625" cy="319025"/>
          </a:xfrm>
        </p:grpSpPr>
        <p:sp>
          <p:nvSpPr>
            <p:cNvPr id="9938" name="Google Shape;9938;p9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95"/>
          <p:cNvGrpSpPr/>
          <p:nvPr/>
        </p:nvGrpSpPr>
        <p:grpSpPr>
          <a:xfrm>
            <a:off x="7961258" y="3676129"/>
            <a:ext cx="358971" cy="358408"/>
            <a:chOff x="-52043575" y="3983125"/>
            <a:chExt cx="319000" cy="318500"/>
          </a:xfrm>
        </p:grpSpPr>
        <p:sp>
          <p:nvSpPr>
            <p:cNvPr id="9946" name="Google Shape;9946;p9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95"/>
          <p:cNvGrpSpPr/>
          <p:nvPr/>
        </p:nvGrpSpPr>
        <p:grpSpPr>
          <a:xfrm>
            <a:off x="6215199" y="1380146"/>
            <a:ext cx="314662" cy="358971"/>
            <a:chOff x="-56766175" y="3198925"/>
            <a:chExt cx="279625" cy="319000"/>
          </a:xfrm>
        </p:grpSpPr>
        <p:sp>
          <p:nvSpPr>
            <p:cNvPr id="9956" name="Google Shape;9956;p9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95"/>
          <p:cNvGrpSpPr/>
          <p:nvPr/>
        </p:nvGrpSpPr>
        <p:grpSpPr>
          <a:xfrm>
            <a:off x="6214313" y="1835446"/>
            <a:ext cx="316434" cy="358099"/>
            <a:chOff x="-56766175" y="3590375"/>
            <a:chExt cx="281200" cy="318225"/>
          </a:xfrm>
        </p:grpSpPr>
        <p:sp>
          <p:nvSpPr>
            <p:cNvPr id="9964" name="Google Shape;9964;p9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95"/>
          <p:cNvGrpSpPr/>
          <p:nvPr/>
        </p:nvGrpSpPr>
        <p:grpSpPr>
          <a:xfrm>
            <a:off x="6251269" y="2276817"/>
            <a:ext cx="272126" cy="358099"/>
            <a:chOff x="-56747275" y="3982600"/>
            <a:chExt cx="241825" cy="318225"/>
          </a:xfrm>
        </p:grpSpPr>
        <p:sp>
          <p:nvSpPr>
            <p:cNvPr id="9969" name="Google Shape;9969;p9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95"/>
          <p:cNvGrpSpPr/>
          <p:nvPr/>
        </p:nvGrpSpPr>
        <p:grpSpPr>
          <a:xfrm>
            <a:off x="4859020" y="3219055"/>
            <a:ext cx="358999" cy="342991"/>
            <a:chOff x="-54812875" y="3596675"/>
            <a:chExt cx="319025" cy="304800"/>
          </a:xfrm>
        </p:grpSpPr>
        <p:sp>
          <p:nvSpPr>
            <p:cNvPr id="9977" name="Google Shape;9977;p9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95"/>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5"/>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6" name="Google Shape;9986;p95"/>
          <p:cNvGrpSpPr/>
          <p:nvPr/>
        </p:nvGrpSpPr>
        <p:grpSpPr>
          <a:xfrm>
            <a:off x="4881188" y="3675538"/>
            <a:ext cx="314662" cy="358099"/>
            <a:chOff x="-54793175" y="3982600"/>
            <a:chExt cx="279625" cy="318225"/>
          </a:xfrm>
        </p:grpSpPr>
        <p:sp>
          <p:nvSpPr>
            <p:cNvPr id="9987" name="Google Shape;9987;p9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95"/>
          <p:cNvGrpSpPr/>
          <p:nvPr/>
        </p:nvGrpSpPr>
        <p:grpSpPr>
          <a:xfrm>
            <a:off x="7092647" y="2734774"/>
            <a:ext cx="314662" cy="358099"/>
            <a:chOff x="-52832000" y="3192625"/>
            <a:chExt cx="279625" cy="318225"/>
          </a:xfrm>
        </p:grpSpPr>
        <p:sp>
          <p:nvSpPr>
            <p:cNvPr id="9995" name="Google Shape;9995;p9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95"/>
          <p:cNvGrpSpPr/>
          <p:nvPr/>
        </p:nvGrpSpPr>
        <p:grpSpPr>
          <a:xfrm>
            <a:off x="5779179" y="2276142"/>
            <a:ext cx="323524" cy="358774"/>
            <a:chOff x="-57162350" y="3982000"/>
            <a:chExt cx="287500" cy="318825"/>
          </a:xfrm>
        </p:grpSpPr>
        <p:sp>
          <p:nvSpPr>
            <p:cNvPr id="10004" name="Google Shape;10004;p9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95"/>
          <p:cNvGrpSpPr/>
          <p:nvPr/>
        </p:nvGrpSpPr>
        <p:grpSpPr>
          <a:xfrm>
            <a:off x="7070492" y="3206648"/>
            <a:ext cx="358971" cy="357198"/>
            <a:chOff x="-52851675" y="3585650"/>
            <a:chExt cx="319000" cy="317425"/>
          </a:xfrm>
        </p:grpSpPr>
        <p:sp>
          <p:nvSpPr>
            <p:cNvPr id="10013" name="Google Shape;10013;p9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95"/>
          <p:cNvGrpSpPr/>
          <p:nvPr/>
        </p:nvGrpSpPr>
        <p:grpSpPr>
          <a:xfrm>
            <a:off x="7092647" y="3668449"/>
            <a:ext cx="314662" cy="358999"/>
            <a:chOff x="-52832000" y="3976300"/>
            <a:chExt cx="279625" cy="319025"/>
          </a:xfrm>
        </p:grpSpPr>
        <p:sp>
          <p:nvSpPr>
            <p:cNvPr id="10020" name="Google Shape;10020;p9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95"/>
          <p:cNvGrpSpPr/>
          <p:nvPr/>
        </p:nvGrpSpPr>
        <p:grpSpPr>
          <a:xfrm>
            <a:off x="6209853" y="4123097"/>
            <a:ext cx="316434" cy="358099"/>
            <a:chOff x="-51633225" y="3198925"/>
            <a:chExt cx="281200" cy="318225"/>
          </a:xfrm>
        </p:grpSpPr>
        <p:sp>
          <p:nvSpPr>
            <p:cNvPr id="10026" name="Google Shape;10026;p9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95"/>
          <p:cNvGrpSpPr/>
          <p:nvPr/>
        </p:nvGrpSpPr>
        <p:grpSpPr>
          <a:xfrm>
            <a:off x="6628676" y="1381018"/>
            <a:ext cx="365188" cy="357226"/>
            <a:chOff x="-56396775" y="3199700"/>
            <a:chExt cx="324525" cy="317450"/>
          </a:xfrm>
        </p:grpSpPr>
        <p:sp>
          <p:nvSpPr>
            <p:cNvPr id="10034" name="Google Shape;10034;p9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95"/>
          <p:cNvGrpSpPr/>
          <p:nvPr/>
        </p:nvGrpSpPr>
        <p:grpSpPr>
          <a:xfrm>
            <a:off x="6631771" y="1846953"/>
            <a:ext cx="358999" cy="335958"/>
            <a:chOff x="-56394425" y="3600600"/>
            <a:chExt cx="319025" cy="298550"/>
          </a:xfrm>
        </p:grpSpPr>
        <p:sp>
          <p:nvSpPr>
            <p:cNvPr id="10041" name="Google Shape;10041;p9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95"/>
          <p:cNvGrpSpPr/>
          <p:nvPr/>
        </p:nvGrpSpPr>
        <p:grpSpPr>
          <a:xfrm>
            <a:off x="6662538" y="2277717"/>
            <a:ext cx="327068" cy="357198"/>
            <a:chOff x="-56379450" y="3983400"/>
            <a:chExt cx="290650" cy="317425"/>
          </a:xfrm>
        </p:grpSpPr>
        <p:sp>
          <p:nvSpPr>
            <p:cNvPr id="10045" name="Google Shape;10045;p9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5"/>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95"/>
          <p:cNvGrpSpPr/>
          <p:nvPr/>
        </p:nvGrpSpPr>
        <p:grpSpPr>
          <a:xfrm>
            <a:off x="5326242" y="2741864"/>
            <a:ext cx="316434" cy="358971"/>
            <a:chOff x="-54401725" y="3198925"/>
            <a:chExt cx="281200" cy="319000"/>
          </a:xfrm>
        </p:grpSpPr>
        <p:sp>
          <p:nvSpPr>
            <p:cNvPr id="10054" name="Google Shape;10054;p9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95"/>
          <p:cNvGrpSpPr/>
          <p:nvPr/>
        </p:nvGrpSpPr>
        <p:grpSpPr>
          <a:xfrm>
            <a:off x="5327128" y="3211965"/>
            <a:ext cx="314662" cy="358099"/>
            <a:chOff x="-54401725" y="3590375"/>
            <a:chExt cx="279625" cy="318225"/>
          </a:xfrm>
        </p:grpSpPr>
        <p:sp>
          <p:nvSpPr>
            <p:cNvPr id="10066" name="Google Shape;10066;p9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95"/>
          <p:cNvGrpSpPr/>
          <p:nvPr/>
        </p:nvGrpSpPr>
        <p:grpSpPr>
          <a:xfrm>
            <a:off x="5324920" y="3675538"/>
            <a:ext cx="319079" cy="358099"/>
            <a:chOff x="-54403300" y="3982600"/>
            <a:chExt cx="283550" cy="318225"/>
          </a:xfrm>
        </p:grpSpPr>
        <p:sp>
          <p:nvSpPr>
            <p:cNvPr id="10073" name="Google Shape;10073;p9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95"/>
          <p:cNvGrpSpPr/>
          <p:nvPr/>
        </p:nvGrpSpPr>
        <p:grpSpPr>
          <a:xfrm>
            <a:off x="7512313" y="2736772"/>
            <a:ext cx="356298" cy="356973"/>
            <a:chOff x="-52458650" y="3194400"/>
            <a:chExt cx="316625" cy="317225"/>
          </a:xfrm>
        </p:grpSpPr>
        <p:sp>
          <p:nvSpPr>
            <p:cNvPr id="10079" name="Google Shape;10079;p9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95"/>
          <p:cNvGrpSpPr/>
          <p:nvPr/>
        </p:nvGrpSpPr>
        <p:grpSpPr>
          <a:xfrm>
            <a:off x="4881188" y="2741864"/>
            <a:ext cx="314662" cy="358971"/>
            <a:chOff x="-54793175" y="3198925"/>
            <a:chExt cx="279625" cy="319000"/>
          </a:xfrm>
        </p:grpSpPr>
        <p:sp>
          <p:nvSpPr>
            <p:cNvPr id="10088" name="Google Shape;10088;p9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95"/>
          <p:cNvGrpSpPr/>
          <p:nvPr/>
        </p:nvGrpSpPr>
        <p:grpSpPr>
          <a:xfrm>
            <a:off x="7521611" y="3205748"/>
            <a:ext cx="337703" cy="357845"/>
            <a:chOff x="-52450000" y="3584850"/>
            <a:chExt cx="300100" cy="318000"/>
          </a:xfrm>
        </p:grpSpPr>
        <p:sp>
          <p:nvSpPr>
            <p:cNvPr id="10096" name="Google Shape;10096;p9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95"/>
          <p:cNvGrpSpPr/>
          <p:nvPr/>
        </p:nvGrpSpPr>
        <p:grpSpPr>
          <a:xfrm>
            <a:off x="7533131" y="3670221"/>
            <a:ext cx="314662" cy="357226"/>
            <a:chOff x="-52440550" y="3977875"/>
            <a:chExt cx="279625" cy="317450"/>
          </a:xfrm>
        </p:grpSpPr>
        <p:sp>
          <p:nvSpPr>
            <p:cNvPr id="10104" name="Google Shape;10104;p9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9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95"/>
          <p:cNvGrpSpPr/>
          <p:nvPr/>
        </p:nvGrpSpPr>
        <p:grpSpPr>
          <a:xfrm>
            <a:off x="6645066" y="4126427"/>
            <a:ext cx="314662" cy="358999"/>
            <a:chOff x="-51623775" y="3584850"/>
            <a:chExt cx="279625" cy="319025"/>
          </a:xfrm>
        </p:grpSpPr>
        <p:sp>
          <p:nvSpPr>
            <p:cNvPr id="10113" name="Google Shape;10113;p9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2" name="Google Shape;10122;p95"/>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123" name="Google Shape;10123;p95"/>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27" name="Shape 10127"/>
        <p:cNvGrpSpPr/>
        <p:nvPr/>
      </p:nvGrpSpPr>
      <p:grpSpPr>
        <a:xfrm>
          <a:off x="0" y="0"/>
          <a:ext cx="0" cy="0"/>
          <a:chOff x="0" y="0"/>
          <a:chExt cx="0" cy="0"/>
        </a:xfrm>
      </p:grpSpPr>
      <p:grpSp>
        <p:nvGrpSpPr>
          <p:cNvPr id="10128" name="Google Shape;10128;p96"/>
          <p:cNvGrpSpPr/>
          <p:nvPr/>
        </p:nvGrpSpPr>
        <p:grpSpPr>
          <a:xfrm>
            <a:off x="885675" y="1386849"/>
            <a:ext cx="276003" cy="357300"/>
            <a:chOff x="-50469125" y="3183175"/>
            <a:chExt cx="233150" cy="301825"/>
          </a:xfrm>
        </p:grpSpPr>
        <p:sp>
          <p:nvSpPr>
            <p:cNvPr id="10129" name="Google Shape;10129;p9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96"/>
          <p:cNvGrpSpPr/>
          <p:nvPr/>
        </p:nvGrpSpPr>
        <p:grpSpPr>
          <a:xfrm>
            <a:off x="845574" y="1822251"/>
            <a:ext cx="356205" cy="355288"/>
            <a:chOff x="-50504575" y="3550975"/>
            <a:chExt cx="300900" cy="300125"/>
          </a:xfrm>
        </p:grpSpPr>
        <p:sp>
          <p:nvSpPr>
            <p:cNvPr id="10133" name="Google Shape;10133;p9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96"/>
          <p:cNvGrpSpPr/>
          <p:nvPr/>
        </p:nvGrpSpPr>
        <p:grpSpPr>
          <a:xfrm>
            <a:off x="845574" y="2260493"/>
            <a:ext cx="356205" cy="354341"/>
            <a:chOff x="-50503000" y="3921175"/>
            <a:chExt cx="300900" cy="299325"/>
          </a:xfrm>
        </p:grpSpPr>
        <p:sp>
          <p:nvSpPr>
            <p:cNvPr id="10138" name="Google Shape;10138;p9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96"/>
          <p:cNvGrpSpPr/>
          <p:nvPr/>
        </p:nvGrpSpPr>
        <p:grpSpPr>
          <a:xfrm>
            <a:off x="3049627" y="1406411"/>
            <a:ext cx="355258" cy="356205"/>
            <a:chOff x="-48630025" y="3199700"/>
            <a:chExt cx="300100" cy="300900"/>
          </a:xfrm>
        </p:grpSpPr>
        <p:sp>
          <p:nvSpPr>
            <p:cNvPr id="10144" name="Google Shape;10144;p9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96"/>
          <p:cNvGrpSpPr/>
          <p:nvPr/>
        </p:nvGrpSpPr>
        <p:grpSpPr>
          <a:xfrm>
            <a:off x="3049627" y="1843707"/>
            <a:ext cx="355258" cy="355258"/>
            <a:chOff x="-48630025" y="3569100"/>
            <a:chExt cx="300100" cy="300100"/>
          </a:xfrm>
        </p:grpSpPr>
        <p:sp>
          <p:nvSpPr>
            <p:cNvPr id="10148" name="Google Shape;10148;p9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9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9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9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96"/>
          <p:cNvGrpSpPr/>
          <p:nvPr/>
        </p:nvGrpSpPr>
        <p:grpSpPr>
          <a:xfrm>
            <a:off x="3050101" y="2281003"/>
            <a:ext cx="354311" cy="353394"/>
            <a:chOff x="-48629225" y="3938500"/>
            <a:chExt cx="299300" cy="298525"/>
          </a:xfrm>
        </p:grpSpPr>
        <p:sp>
          <p:nvSpPr>
            <p:cNvPr id="10159" name="Google Shape;10159;p9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96"/>
          <p:cNvGrpSpPr/>
          <p:nvPr/>
        </p:nvGrpSpPr>
        <p:grpSpPr>
          <a:xfrm>
            <a:off x="1785504" y="2752344"/>
            <a:ext cx="311458" cy="354341"/>
            <a:chOff x="-46762575" y="3200500"/>
            <a:chExt cx="263100" cy="299325"/>
          </a:xfrm>
        </p:grpSpPr>
        <p:sp>
          <p:nvSpPr>
            <p:cNvPr id="10164" name="Google Shape;10164;p9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96"/>
          <p:cNvGrpSpPr/>
          <p:nvPr/>
        </p:nvGrpSpPr>
        <p:grpSpPr>
          <a:xfrm>
            <a:off x="1763589" y="3211066"/>
            <a:ext cx="355288" cy="312375"/>
            <a:chOff x="-46779900" y="3588000"/>
            <a:chExt cx="300125" cy="263875"/>
          </a:xfrm>
        </p:grpSpPr>
        <p:sp>
          <p:nvSpPr>
            <p:cNvPr id="10170" name="Google Shape;10170;p9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96"/>
          <p:cNvGrpSpPr/>
          <p:nvPr/>
        </p:nvGrpSpPr>
        <p:grpSpPr>
          <a:xfrm>
            <a:off x="1764062" y="3625988"/>
            <a:ext cx="354341" cy="353394"/>
            <a:chOff x="-46779100" y="3938500"/>
            <a:chExt cx="299325" cy="298525"/>
          </a:xfrm>
        </p:grpSpPr>
        <p:sp>
          <p:nvSpPr>
            <p:cNvPr id="10175" name="Google Shape;10175;p9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96"/>
          <p:cNvGrpSpPr/>
          <p:nvPr/>
        </p:nvGrpSpPr>
        <p:grpSpPr>
          <a:xfrm>
            <a:off x="3971800" y="2758855"/>
            <a:ext cx="355258" cy="355288"/>
            <a:chOff x="-44924250" y="3206000"/>
            <a:chExt cx="300100" cy="300125"/>
          </a:xfrm>
        </p:grpSpPr>
        <p:sp>
          <p:nvSpPr>
            <p:cNvPr id="10178" name="Google Shape;10178;p9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96"/>
          <p:cNvGrpSpPr/>
          <p:nvPr/>
        </p:nvGrpSpPr>
        <p:grpSpPr>
          <a:xfrm>
            <a:off x="1286286" y="1386849"/>
            <a:ext cx="355258" cy="355258"/>
            <a:chOff x="-50134375" y="3183175"/>
            <a:chExt cx="300100" cy="300100"/>
          </a:xfrm>
        </p:grpSpPr>
        <p:sp>
          <p:nvSpPr>
            <p:cNvPr id="10184" name="Google Shape;10184;p9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9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96"/>
          <p:cNvGrpSpPr/>
          <p:nvPr/>
        </p:nvGrpSpPr>
        <p:grpSpPr>
          <a:xfrm>
            <a:off x="1286286" y="1822251"/>
            <a:ext cx="355258" cy="355288"/>
            <a:chOff x="-50134375" y="3550975"/>
            <a:chExt cx="300100" cy="300125"/>
          </a:xfrm>
        </p:grpSpPr>
        <p:sp>
          <p:nvSpPr>
            <p:cNvPr id="10195" name="Google Shape;10195;p9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96"/>
          <p:cNvGrpSpPr/>
          <p:nvPr/>
        </p:nvGrpSpPr>
        <p:grpSpPr>
          <a:xfrm>
            <a:off x="1286286" y="2259783"/>
            <a:ext cx="355258" cy="355051"/>
            <a:chOff x="-50134375" y="3920575"/>
            <a:chExt cx="300100" cy="299925"/>
          </a:xfrm>
        </p:grpSpPr>
        <p:sp>
          <p:nvSpPr>
            <p:cNvPr id="10198" name="Google Shape;10198;p9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96"/>
          <p:cNvGrpSpPr/>
          <p:nvPr/>
        </p:nvGrpSpPr>
        <p:grpSpPr>
          <a:xfrm>
            <a:off x="3497010" y="1407358"/>
            <a:ext cx="357123" cy="355258"/>
            <a:chOff x="-48262200" y="3200500"/>
            <a:chExt cx="301675" cy="300100"/>
          </a:xfrm>
        </p:grpSpPr>
        <p:sp>
          <p:nvSpPr>
            <p:cNvPr id="10202" name="Google Shape;10202;p9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96"/>
          <p:cNvGrpSpPr/>
          <p:nvPr/>
        </p:nvGrpSpPr>
        <p:grpSpPr>
          <a:xfrm>
            <a:off x="3526383" y="1844447"/>
            <a:ext cx="298377" cy="354519"/>
            <a:chOff x="-48233050" y="3569725"/>
            <a:chExt cx="252050" cy="299475"/>
          </a:xfrm>
        </p:grpSpPr>
        <p:sp>
          <p:nvSpPr>
            <p:cNvPr id="10212" name="Google Shape;10212;p9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9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96"/>
          <p:cNvGrpSpPr/>
          <p:nvPr/>
        </p:nvGrpSpPr>
        <p:grpSpPr>
          <a:xfrm>
            <a:off x="3550148" y="2278191"/>
            <a:ext cx="250847" cy="358070"/>
            <a:chOff x="-48216525" y="3936125"/>
            <a:chExt cx="211900" cy="302475"/>
          </a:xfrm>
        </p:grpSpPr>
        <p:sp>
          <p:nvSpPr>
            <p:cNvPr id="10216" name="Google Shape;10216;p9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96"/>
          <p:cNvGrpSpPr/>
          <p:nvPr/>
        </p:nvGrpSpPr>
        <p:grpSpPr>
          <a:xfrm>
            <a:off x="2205866" y="2753261"/>
            <a:ext cx="355258" cy="355288"/>
            <a:chOff x="-46410500" y="3201275"/>
            <a:chExt cx="300100" cy="300125"/>
          </a:xfrm>
        </p:grpSpPr>
        <p:sp>
          <p:nvSpPr>
            <p:cNvPr id="10221" name="Google Shape;10221;p9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96"/>
          <p:cNvGrpSpPr/>
          <p:nvPr/>
        </p:nvGrpSpPr>
        <p:grpSpPr>
          <a:xfrm>
            <a:off x="2205866" y="3188692"/>
            <a:ext cx="355258" cy="356205"/>
            <a:chOff x="-46409700" y="3569100"/>
            <a:chExt cx="300100" cy="300900"/>
          </a:xfrm>
        </p:grpSpPr>
        <p:sp>
          <p:nvSpPr>
            <p:cNvPr id="10227" name="Google Shape;10227;p9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9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96"/>
          <p:cNvGrpSpPr/>
          <p:nvPr/>
        </p:nvGrpSpPr>
        <p:grpSpPr>
          <a:xfrm>
            <a:off x="2193747" y="3624124"/>
            <a:ext cx="379497" cy="358070"/>
            <a:chOff x="-46422300" y="3936925"/>
            <a:chExt cx="320575" cy="302475"/>
          </a:xfrm>
        </p:grpSpPr>
        <p:sp>
          <p:nvSpPr>
            <p:cNvPr id="10233" name="Google Shape;10233;p9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96"/>
          <p:cNvGrpSpPr/>
          <p:nvPr/>
        </p:nvGrpSpPr>
        <p:grpSpPr>
          <a:xfrm>
            <a:off x="3971326" y="3178452"/>
            <a:ext cx="356205" cy="355258"/>
            <a:chOff x="-44914800" y="3560450"/>
            <a:chExt cx="300900" cy="300100"/>
          </a:xfrm>
        </p:grpSpPr>
        <p:sp>
          <p:nvSpPr>
            <p:cNvPr id="10236" name="Google Shape;10236;p9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96"/>
          <p:cNvGrpSpPr/>
          <p:nvPr/>
        </p:nvGrpSpPr>
        <p:grpSpPr>
          <a:xfrm>
            <a:off x="1726378" y="1387086"/>
            <a:ext cx="354311" cy="354104"/>
            <a:chOff x="-49764975" y="3183375"/>
            <a:chExt cx="299300" cy="299125"/>
          </a:xfrm>
        </p:grpSpPr>
        <p:sp>
          <p:nvSpPr>
            <p:cNvPr id="10242" name="Google Shape;10242;p9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9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96"/>
          <p:cNvGrpSpPr/>
          <p:nvPr/>
        </p:nvGrpSpPr>
        <p:grpSpPr>
          <a:xfrm>
            <a:off x="1726378" y="1822547"/>
            <a:ext cx="354311" cy="355909"/>
            <a:chOff x="-49764975" y="3551225"/>
            <a:chExt cx="299300" cy="300650"/>
          </a:xfrm>
        </p:grpSpPr>
        <p:sp>
          <p:nvSpPr>
            <p:cNvPr id="10252" name="Google Shape;10252;p9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96"/>
          <p:cNvGrpSpPr/>
          <p:nvPr/>
        </p:nvGrpSpPr>
        <p:grpSpPr>
          <a:xfrm>
            <a:off x="1724040" y="2259310"/>
            <a:ext cx="358987" cy="355525"/>
            <a:chOff x="-49766550" y="3920175"/>
            <a:chExt cx="303250" cy="300325"/>
          </a:xfrm>
        </p:grpSpPr>
        <p:sp>
          <p:nvSpPr>
            <p:cNvPr id="10264" name="Google Shape;10264;p9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96"/>
          <p:cNvGrpSpPr/>
          <p:nvPr/>
        </p:nvGrpSpPr>
        <p:grpSpPr>
          <a:xfrm>
            <a:off x="3939571" y="1407358"/>
            <a:ext cx="357123" cy="354341"/>
            <a:chOff x="-47892800" y="3200500"/>
            <a:chExt cx="301675" cy="299325"/>
          </a:xfrm>
        </p:grpSpPr>
        <p:sp>
          <p:nvSpPr>
            <p:cNvPr id="10269" name="Google Shape;10269;p9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96"/>
          <p:cNvGrpSpPr/>
          <p:nvPr/>
        </p:nvGrpSpPr>
        <p:grpSpPr>
          <a:xfrm>
            <a:off x="4003437" y="1843707"/>
            <a:ext cx="229391" cy="355258"/>
            <a:chOff x="-47839250" y="3569100"/>
            <a:chExt cx="193775" cy="300100"/>
          </a:xfrm>
        </p:grpSpPr>
        <p:sp>
          <p:nvSpPr>
            <p:cNvPr id="10276" name="Google Shape;10276;p9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96"/>
          <p:cNvGrpSpPr/>
          <p:nvPr/>
        </p:nvGrpSpPr>
        <p:grpSpPr>
          <a:xfrm>
            <a:off x="3940503" y="2280056"/>
            <a:ext cx="355258" cy="356205"/>
            <a:chOff x="-47892800" y="3937700"/>
            <a:chExt cx="300100" cy="300900"/>
          </a:xfrm>
        </p:grpSpPr>
        <p:sp>
          <p:nvSpPr>
            <p:cNvPr id="10283" name="Google Shape;10283;p9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96"/>
          <p:cNvGrpSpPr/>
          <p:nvPr/>
        </p:nvGrpSpPr>
        <p:grpSpPr>
          <a:xfrm>
            <a:off x="2645798" y="2773770"/>
            <a:ext cx="355258" cy="311458"/>
            <a:chOff x="-46042675" y="3218600"/>
            <a:chExt cx="300100" cy="263100"/>
          </a:xfrm>
        </p:grpSpPr>
        <p:sp>
          <p:nvSpPr>
            <p:cNvPr id="10292" name="Google Shape;10292;p9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96"/>
          <p:cNvGrpSpPr/>
          <p:nvPr/>
        </p:nvGrpSpPr>
        <p:grpSpPr>
          <a:xfrm>
            <a:off x="2645798" y="3188219"/>
            <a:ext cx="355258" cy="323118"/>
            <a:chOff x="-46042675" y="3568700"/>
            <a:chExt cx="300100" cy="272950"/>
          </a:xfrm>
        </p:grpSpPr>
        <p:sp>
          <p:nvSpPr>
            <p:cNvPr id="10299" name="Google Shape;10299;p9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96"/>
          <p:cNvGrpSpPr/>
          <p:nvPr/>
        </p:nvGrpSpPr>
        <p:grpSpPr>
          <a:xfrm>
            <a:off x="2687749" y="3625189"/>
            <a:ext cx="271357" cy="356057"/>
            <a:chOff x="-46007225" y="3937825"/>
            <a:chExt cx="229225" cy="300775"/>
          </a:xfrm>
        </p:grpSpPr>
        <p:sp>
          <p:nvSpPr>
            <p:cNvPr id="10304" name="Google Shape;10304;p9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96"/>
          <p:cNvGrpSpPr/>
          <p:nvPr/>
        </p:nvGrpSpPr>
        <p:grpSpPr>
          <a:xfrm>
            <a:off x="3993241" y="3615275"/>
            <a:ext cx="312375" cy="357596"/>
            <a:chOff x="-44895900" y="3929450"/>
            <a:chExt cx="263875" cy="302075"/>
          </a:xfrm>
        </p:grpSpPr>
        <p:sp>
          <p:nvSpPr>
            <p:cNvPr id="10315" name="Google Shape;10315;p9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96"/>
          <p:cNvGrpSpPr/>
          <p:nvPr/>
        </p:nvGrpSpPr>
        <p:grpSpPr>
          <a:xfrm>
            <a:off x="2167060" y="1398036"/>
            <a:ext cx="356205" cy="332885"/>
            <a:chOff x="-49397175" y="3192625"/>
            <a:chExt cx="300900" cy="281200"/>
          </a:xfrm>
        </p:grpSpPr>
        <p:sp>
          <p:nvSpPr>
            <p:cNvPr id="10322" name="Google Shape;10322;p9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96"/>
          <p:cNvGrpSpPr/>
          <p:nvPr/>
        </p:nvGrpSpPr>
        <p:grpSpPr>
          <a:xfrm>
            <a:off x="2193163" y="1822251"/>
            <a:ext cx="304000" cy="356205"/>
            <a:chOff x="-49375900" y="3550975"/>
            <a:chExt cx="256800" cy="300900"/>
          </a:xfrm>
        </p:grpSpPr>
        <p:sp>
          <p:nvSpPr>
            <p:cNvPr id="10330" name="Google Shape;10330;p9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9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96"/>
          <p:cNvGrpSpPr/>
          <p:nvPr/>
        </p:nvGrpSpPr>
        <p:grpSpPr>
          <a:xfrm>
            <a:off x="2188516" y="2259546"/>
            <a:ext cx="313293" cy="356205"/>
            <a:chOff x="-49378250" y="3920375"/>
            <a:chExt cx="264650" cy="300900"/>
          </a:xfrm>
        </p:grpSpPr>
        <p:sp>
          <p:nvSpPr>
            <p:cNvPr id="10342" name="Google Shape;10342;p9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96"/>
          <p:cNvGrpSpPr/>
          <p:nvPr/>
        </p:nvGrpSpPr>
        <p:grpSpPr>
          <a:xfrm>
            <a:off x="907504" y="2752344"/>
            <a:ext cx="312375" cy="357123"/>
            <a:chOff x="-47505300" y="3200500"/>
            <a:chExt cx="263875" cy="301675"/>
          </a:xfrm>
        </p:grpSpPr>
        <p:sp>
          <p:nvSpPr>
            <p:cNvPr id="10350" name="Google Shape;10350;p9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96"/>
          <p:cNvGrpSpPr/>
          <p:nvPr/>
        </p:nvGrpSpPr>
        <p:grpSpPr>
          <a:xfrm>
            <a:off x="885604" y="3188692"/>
            <a:ext cx="356176" cy="355051"/>
            <a:chOff x="-47524975" y="3569100"/>
            <a:chExt cx="300875" cy="299925"/>
          </a:xfrm>
        </p:grpSpPr>
        <p:sp>
          <p:nvSpPr>
            <p:cNvPr id="10364" name="Google Shape;10364;p9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9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9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9" name="Google Shape;10369;p96"/>
          <p:cNvGrpSpPr/>
          <p:nvPr/>
        </p:nvGrpSpPr>
        <p:grpSpPr>
          <a:xfrm>
            <a:off x="886062" y="3667954"/>
            <a:ext cx="355258" cy="270410"/>
            <a:chOff x="-47523400" y="3973950"/>
            <a:chExt cx="300100" cy="228425"/>
          </a:xfrm>
        </p:grpSpPr>
        <p:sp>
          <p:nvSpPr>
            <p:cNvPr id="10370" name="Google Shape;10370;p9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9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96"/>
          <p:cNvGrpSpPr/>
          <p:nvPr/>
        </p:nvGrpSpPr>
        <p:grpSpPr>
          <a:xfrm>
            <a:off x="3091183" y="2750953"/>
            <a:ext cx="354341" cy="357596"/>
            <a:chOff x="-45673275" y="3199325"/>
            <a:chExt cx="299325" cy="302075"/>
          </a:xfrm>
        </p:grpSpPr>
        <p:sp>
          <p:nvSpPr>
            <p:cNvPr id="10376" name="Google Shape;10376;p9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96"/>
          <p:cNvGrpSpPr/>
          <p:nvPr/>
        </p:nvGrpSpPr>
        <p:grpSpPr>
          <a:xfrm>
            <a:off x="3090251" y="3209202"/>
            <a:ext cx="356205" cy="314240"/>
            <a:chOff x="-45674075" y="3586425"/>
            <a:chExt cx="300900" cy="265450"/>
          </a:xfrm>
        </p:grpSpPr>
        <p:sp>
          <p:nvSpPr>
            <p:cNvPr id="10380" name="Google Shape;10380;p9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9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96"/>
          <p:cNvGrpSpPr/>
          <p:nvPr/>
        </p:nvGrpSpPr>
        <p:grpSpPr>
          <a:xfrm>
            <a:off x="3091183" y="3625041"/>
            <a:ext cx="354341" cy="356205"/>
            <a:chOff x="-45673275" y="3937700"/>
            <a:chExt cx="299325" cy="300900"/>
          </a:xfrm>
        </p:grpSpPr>
        <p:sp>
          <p:nvSpPr>
            <p:cNvPr id="10383" name="Google Shape;10383;p9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96"/>
          <p:cNvGrpSpPr/>
          <p:nvPr/>
        </p:nvGrpSpPr>
        <p:grpSpPr>
          <a:xfrm>
            <a:off x="2205349" y="4117825"/>
            <a:ext cx="356205" cy="356205"/>
            <a:chOff x="-44512325" y="3176075"/>
            <a:chExt cx="300900" cy="300900"/>
          </a:xfrm>
        </p:grpSpPr>
        <p:sp>
          <p:nvSpPr>
            <p:cNvPr id="10390" name="Google Shape;10390;p9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96"/>
          <p:cNvGrpSpPr/>
          <p:nvPr/>
        </p:nvGrpSpPr>
        <p:grpSpPr>
          <a:xfrm>
            <a:off x="2608689" y="1386849"/>
            <a:ext cx="354341" cy="354341"/>
            <a:chOff x="-49027775" y="3183175"/>
            <a:chExt cx="299325" cy="299325"/>
          </a:xfrm>
        </p:grpSpPr>
        <p:sp>
          <p:nvSpPr>
            <p:cNvPr id="10394" name="Google Shape;10394;p9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96"/>
          <p:cNvGrpSpPr/>
          <p:nvPr/>
        </p:nvGrpSpPr>
        <p:grpSpPr>
          <a:xfrm>
            <a:off x="2608230" y="1822251"/>
            <a:ext cx="355258" cy="357152"/>
            <a:chOff x="-49027775" y="3550975"/>
            <a:chExt cx="300100" cy="301700"/>
          </a:xfrm>
        </p:grpSpPr>
        <p:sp>
          <p:nvSpPr>
            <p:cNvPr id="10399" name="Google Shape;10399;p9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96"/>
          <p:cNvGrpSpPr/>
          <p:nvPr/>
        </p:nvGrpSpPr>
        <p:grpSpPr>
          <a:xfrm>
            <a:off x="2606306" y="2259310"/>
            <a:ext cx="359106" cy="355525"/>
            <a:chOff x="-49031025" y="3920175"/>
            <a:chExt cx="303350" cy="300325"/>
          </a:xfrm>
        </p:grpSpPr>
        <p:sp>
          <p:nvSpPr>
            <p:cNvPr id="10410" name="Google Shape;10410;p9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96"/>
          <p:cNvGrpSpPr/>
          <p:nvPr/>
        </p:nvGrpSpPr>
        <p:grpSpPr>
          <a:xfrm>
            <a:off x="1322411" y="2752344"/>
            <a:ext cx="356176" cy="354341"/>
            <a:chOff x="-47155575" y="3200500"/>
            <a:chExt cx="300875" cy="299325"/>
          </a:xfrm>
        </p:grpSpPr>
        <p:sp>
          <p:nvSpPr>
            <p:cNvPr id="10417" name="Google Shape;10417;p9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96"/>
          <p:cNvGrpSpPr/>
          <p:nvPr/>
        </p:nvGrpSpPr>
        <p:grpSpPr>
          <a:xfrm>
            <a:off x="1322870" y="3188692"/>
            <a:ext cx="355258" cy="355258"/>
            <a:chOff x="-47154800" y="3569100"/>
            <a:chExt cx="300100" cy="300100"/>
          </a:xfrm>
        </p:grpSpPr>
        <p:sp>
          <p:nvSpPr>
            <p:cNvPr id="10424" name="Google Shape;10424;p9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96"/>
          <p:cNvGrpSpPr/>
          <p:nvPr/>
        </p:nvGrpSpPr>
        <p:grpSpPr>
          <a:xfrm>
            <a:off x="1323343" y="3626905"/>
            <a:ext cx="354311" cy="353423"/>
            <a:chOff x="-47154000" y="3939275"/>
            <a:chExt cx="299300" cy="298550"/>
          </a:xfrm>
        </p:grpSpPr>
        <p:sp>
          <p:nvSpPr>
            <p:cNvPr id="10431" name="Google Shape;10431;p9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96"/>
          <p:cNvGrpSpPr/>
          <p:nvPr/>
        </p:nvGrpSpPr>
        <p:grpSpPr>
          <a:xfrm>
            <a:off x="3548633" y="2752344"/>
            <a:ext cx="312375" cy="354341"/>
            <a:chOff x="-45286550" y="3200500"/>
            <a:chExt cx="263875" cy="299325"/>
          </a:xfrm>
        </p:grpSpPr>
        <p:sp>
          <p:nvSpPr>
            <p:cNvPr id="10436" name="Google Shape;10436;p9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96"/>
          <p:cNvGrpSpPr/>
          <p:nvPr/>
        </p:nvGrpSpPr>
        <p:grpSpPr>
          <a:xfrm>
            <a:off x="3548633" y="3189639"/>
            <a:ext cx="312375" cy="354311"/>
            <a:chOff x="-45286550" y="3569900"/>
            <a:chExt cx="263875" cy="299300"/>
          </a:xfrm>
        </p:grpSpPr>
        <p:sp>
          <p:nvSpPr>
            <p:cNvPr id="10440" name="Google Shape;10440;p9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6" name="Google Shape;10446;p96"/>
          <p:cNvGrpSpPr/>
          <p:nvPr/>
        </p:nvGrpSpPr>
        <p:grpSpPr>
          <a:xfrm>
            <a:off x="3559820" y="3625988"/>
            <a:ext cx="290001" cy="355258"/>
            <a:chOff x="-45277900" y="3938500"/>
            <a:chExt cx="244975" cy="300100"/>
          </a:xfrm>
        </p:grpSpPr>
        <p:sp>
          <p:nvSpPr>
            <p:cNvPr id="10447" name="Google Shape;10447;p9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9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1" name="Google Shape;10451;p96"/>
          <p:cNvGrpSpPr/>
          <p:nvPr/>
        </p:nvGrpSpPr>
        <p:grpSpPr>
          <a:xfrm>
            <a:off x="2645769" y="4095090"/>
            <a:ext cx="355258" cy="355258"/>
            <a:chOff x="-44502875" y="3576975"/>
            <a:chExt cx="300100" cy="300100"/>
          </a:xfrm>
        </p:grpSpPr>
        <p:sp>
          <p:nvSpPr>
            <p:cNvPr id="10452" name="Google Shape;10452;p9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96"/>
          <p:cNvGrpSpPr/>
          <p:nvPr/>
        </p:nvGrpSpPr>
        <p:grpSpPr>
          <a:xfrm>
            <a:off x="4858981" y="1820745"/>
            <a:ext cx="356196" cy="354670"/>
            <a:chOff x="-13946200" y="3647075"/>
            <a:chExt cx="353650" cy="352100"/>
          </a:xfrm>
        </p:grpSpPr>
        <p:sp>
          <p:nvSpPr>
            <p:cNvPr id="10456" name="Google Shape;10456;p9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96"/>
          <p:cNvGrpSpPr/>
          <p:nvPr/>
        </p:nvGrpSpPr>
        <p:grpSpPr>
          <a:xfrm>
            <a:off x="6642374" y="1380228"/>
            <a:ext cx="357002" cy="354267"/>
            <a:chOff x="-12163025" y="3214275"/>
            <a:chExt cx="354450" cy="351700"/>
          </a:xfrm>
        </p:grpSpPr>
        <p:sp>
          <p:nvSpPr>
            <p:cNvPr id="10463" name="Google Shape;10463;p9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96"/>
          <p:cNvGrpSpPr/>
          <p:nvPr/>
        </p:nvGrpSpPr>
        <p:grpSpPr>
          <a:xfrm>
            <a:off x="6643154" y="1819965"/>
            <a:ext cx="355441" cy="356232"/>
            <a:chOff x="-12160675" y="3647875"/>
            <a:chExt cx="352900" cy="353650"/>
          </a:xfrm>
        </p:grpSpPr>
        <p:sp>
          <p:nvSpPr>
            <p:cNvPr id="10467" name="Google Shape;10467;p9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4" name="Google Shape;10474;p96"/>
          <p:cNvGrpSpPr/>
          <p:nvPr/>
        </p:nvGrpSpPr>
        <p:grpSpPr>
          <a:xfrm>
            <a:off x="6653870" y="2264421"/>
            <a:ext cx="354635" cy="356232"/>
            <a:chOff x="-12160675" y="4081850"/>
            <a:chExt cx="352100" cy="353650"/>
          </a:xfrm>
        </p:grpSpPr>
        <p:sp>
          <p:nvSpPr>
            <p:cNvPr id="10475" name="Google Shape;10475;p9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96"/>
          <p:cNvGrpSpPr/>
          <p:nvPr/>
        </p:nvGrpSpPr>
        <p:grpSpPr>
          <a:xfrm>
            <a:off x="4858836" y="2738864"/>
            <a:ext cx="355416" cy="355652"/>
            <a:chOff x="-10391650" y="3180600"/>
            <a:chExt cx="352875" cy="353075"/>
          </a:xfrm>
        </p:grpSpPr>
        <p:sp>
          <p:nvSpPr>
            <p:cNvPr id="10482" name="Google Shape;10482;p9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96"/>
          <p:cNvGrpSpPr/>
          <p:nvPr/>
        </p:nvGrpSpPr>
        <p:grpSpPr>
          <a:xfrm>
            <a:off x="4858835" y="3215662"/>
            <a:ext cx="354635" cy="353890"/>
            <a:chOff x="-10390875" y="3616350"/>
            <a:chExt cx="352100" cy="351325"/>
          </a:xfrm>
        </p:grpSpPr>
        <p:sp>
          <p:nvSpPr>
            <p:cNvPr id="10489" name="Google Shape;10489;p9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96"/>
          <p:cNvGrpSpPr/>
          <p:nvPr/>
        </p:nvGrpSpPr>
        <p:grpSpPr>
          <a:xfrm>
            <a:off x="7525810" y="2740327"/>
            <a:ext cx="312585" cy="354670"/>
            <a:chOff x="-10370400" y="4049550"/>
            <a:chExt cx="310350" cy="352100"/>
          </a:xfrm>
        </p:grpSpPr>
        <p:sp>
          <p:nvSpPr>
            <p:cNvPr id="10493" name="Google Shape;10493;p9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96"/>
          <p:cNvGrpSpPr/>
          <p:nvPr/>
        </p:nvGrpSpPr>
        <p:grpSpPr>
          <a:xfrm>
            <a:off x="6630066" y="2739268"/>
            <a:ext cx="379236" cy="354847"/>
            <a:chOff x="-8674650" y="3210975"/>
            <a:chExt cx="376525" cy="352275"/>
          </a:xfrm>
        </p:grpSpPr>
        <p:sp>
          <p:nvSpPr>
            <p:cNvPr id="10499" name="Google Shape;10499;p9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9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96"/>
          <p:cNvGrpSpPr/>
          <p:nvPr/>
        </p:nvGrpSpPr>
        <p:grpSpPr>
          <a:xfrm>
            <a:off x="5301563" y="1820745"/>
            <a:ext cx="356221" cy="354670"/>
            <a:chOff x="-13512225" y="3647075"/>
            <a:chExt cx="353675" cy="352100"/>
          </a:xfrm>
        </p:grpSpPr>
        <p:sp>
          <p:nvSpPr>
            <p:cNvPr id="10506" name="Google Shape;10506;p9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96"/>
          <p:cNvGrpSpPr/>
          <p:nvPr/>
        </p:nvGrpSpPr>
        <p:grpSpPr>
          <a:xfrm>
            <a:off x="5311876" y="2264811"/>
            <a:ext cx="356221" cy="355451"/>
            <a:chOff x="-13512225" y="4080275"/>
            <a:chExt cx="353675" cy="352875"/>
          </a:xfrm>
        </p:grpSpPr>
        <p:sp>
          <p:nvSpPr>
            <p:cNvPr id="10517" name="Google Shape;10517;p9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9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9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96"/>
          <p:cNvGrpSpPr/>
          <p:nvPr/>
        </p:nvGrpSpPr>
        <p:grpSpPr>
          <a:xfrm>
            <a:off x="7084956" y="1412172"/>
            <a:ext cx="356196" cy="290379"/>
            <a:chOff x="-11728250" y="3245400"/>
            <a:chExt cx="353650" cy="288275"/>
          </a:xfrm>
        </p:grpSpPr>
        <p:sp>
          <p:nvSpPr>
            <p:cNvPr id="10529" name="Google Shape;10529;p9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96"/>
          <p:cNvGrpSpPr/>
          <p:nvPr/>
        </p:nvGrpSpPr>
        <p:grpSpPr>
          <a:xfrm>
            <a:off x="7117464" y="2264811"/>
            <a:ext cx="311804" cy="355451"/>
            <a:chOff x="-11703850" y="4081850"/>
            <a:chExt cx="309575" cy="352875"/>
          </a:xfrm>
        </p:grpSpPr>
        <p:sp>
          <p:nvSpPr>
            <p:cNvPr id="10535" name="Google Shape;10535;p9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9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9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96"/>
          <p:cNvGrpSpPr/>
          <p:nvPr/>
        </p:nvGrpSpPr>
        <p:grpSpPr>
          <a:xfrm>
            <a:off x="5306120" y="2738964"/>
            <a:ext cx="357002" cy="355451"/>
            <a:chOff x="-9958475" y="3180025"/>
            <a:chExt cx="354450" cy="352875"/>
          </a:xfrm>
        </p:grpSpPr>
        <p:sp>
          <p:nvSpPr>
            <p:cNvPr id="10544" name="Google Shape;10544;p9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96"/>
          <p:cNvGrpSpPr/>
          <p:nvPr/>
        </p:nvGrpSpPr>
        <p:grpSpPr>
          <a:xfrm>
            <a:off x="5315247" y="3214945"/>
            <a:ext cx="337966" cy="355325"/>
            <a:chOff x="-9949025" y="3615575"/>
            <a:chExt cx="335550" cy="352750"/>
          </a:xfrm>
        </p:grpSpPr>
        <p:sp>
          <p:nvSpPr>
            <p:cNvPr id="10548" name="Google Shape;10548;p9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96"/>
          <p:cNvGrpSpPr/>
          <p:nvPr/>
        </p:nvGrpSpPr>
        <p:grpSpPr>
          <a:xfrm>
            <a:off x="7950093" y="2738451"/>
            <a:ext cx="360175" cy="358423"/>
            <a:chOff x="-9961625" y="4048175"/>
            <a:chExt cx="357600" cy="355825"/>
          </a:xfrm>
        </p:grpSpPr>
        <p:sp>
          <p:nvSpPr>
            <p:cNvPr id="10552" name="Google Shape;10552;p9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96"/>
          <p:cNvGrpSpPr/>
          <p:nvPr/>
        </p:nvGrpSpPr>
        <p:grpSpPr>
          <a:xfrm>
            <a:off x="6636814" y="3213963"/>
            <a:ext cx="364959" cy="357289"/>
            <a:chOff x="-8680950" y="3624225"/>
            <a:chExt cx="362350" cy="354700"/>
          </a:xfrm>
        </p:grpSpPr>
        <p:sp>
          <p:nvSpPr>
            <p:cNvPr id="10559" name="Google Shape;10559;p9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96"/>
          <p:cNvGrpSpPr/>
          <p:nvPr/>
        </p:nvGrpSpPr>
        <p:grpSpPr>
          <a:xfrm>
            <a:off x="5773058" y="1379624"/>
            <a:ext cx="313365" cy="355476"/>
            <a:chOff x="-13056975" y="3212300"/>
            <a:chExt cx="311125" cy="352900"/>
          </a:xfrm>
        </p:grpSpPr>
        <p:sp>
          <p:nvSpPr>
            <p:cNvPr id="10566" name="Google Shape;10566;p9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96"/>
          <p:cNvGrpSpPr/>
          <p:nvPr/>
        </p:nvGrpSpPr>
        <p:grpSpPr>
          <a:xfrm>
            <a:off x="5750446" y="1820418"/>
            <a:ext cx="358588" cy="355325"/>
            <a:chOff x="-13077450" y="3647075"/>
            <a:chExt cx="356025" cy="352750"/>
          </a:xfrm>
        </p:grpSpPr>
        <p:sp>
          <p:nvSpPr>
            <p:cNvPr id="10571" name="Google Shape;10571;p9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96"/>
          <p:cNvGrpSpPr/>
          <p:nvPr/>
        </p:nvGrpSpPr>
        <p:grpSpPr>
          <a:xfrm>
            <a:off x="5761552" y="2264018"/>
            <a:ext cx="357002" cy="357037"/>
            <a:chOff x="-13079025" y="4079475"/>
            <a:chExt cx="354450" cy="354450"/>
          </a:xfrm>
        </p:grpSpPr>
        <p:sp>
          <p:nvSpPr>
            <p:cNvPr id="10575" name="Google Shape;10575;p9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96"/>
          <p:cNvGrpSpPr/>
          <p:nvPr/>
        </p:nvGrpSpPr>
        <p:grpSpPr>
          <a:xfrm>
            <a:off x="7534619" y="1380027"/>
            <a:ext cx="356221" cy="354670"/>
            <a:chOff x="-11292700" y="3213875"/>
            <a:chExt cx="353675" cy="352100"/>
          </a:xfrm>
        </p:grpSpPr>
        <p:sp>
          <p:nvSpPr>
            <p:cNvPr id="10580" name="Google Shape;10580;p9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9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96"/>
          <p:cNvGrpSpPr/>
          <p:nvPr/>
        </p:nvGrpSpPr>
        <p:grpSpPr>
          <a:xfrm>
            <a:off x="7528677" y="1819965"/>
            <a:ext cx="368106" cy="356232"/>
            <a:chOff x="-11299000" y="3647875"/>
            <a:chExt cx="365475" cy="353650"/>
          </a:xfrm>
        </p:grpSpPr>
        <p:sp>
          <p:nvSpPr>
            <p:cNvPr id="10588" name="Google Shape;10588;p9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96"/>
          <p:cNvGrpSpPr/>
          <p:nvPr/>
        </p:nvGrpSpPr>
        <p:grpSpPr>
          <a:xfrm>
            <a:off x="7544139" y="2275916"/>
            <a:ext cx="357808" cy="333240"/>
            <a:chOff x="-11295075" y="4092875"/>
            <a:chExt cx="355250" cy="330825"/>
          </a:xfrm>
        </p:grpSpPr>
        <p:sp>
          <p:nvSpPr>
            <p:cNvPr id="10595" name="Google Shape;10595;p9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96"/>
          <p:cNvGrpSpPr/>
          <p:nvPr/>
        </p:nvGrpSpPr>
        <p:grpSpPr>
          <a:xfrm>
            <a:off x="5769739" y="2738964"/>
            <a:ext cx="312585" cy="355451"/>
            <a:chOff x="-9500075" y="3180800"/>
            <a:chExt cx="310350" cy="352875"/>
          </a:xfrm>
        </p:grpSpPr>
        <p:sp>
          <p:nvSpPr>
            <p:cNvPr id="10601" name="Google Shape;10601;p9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96"/>
          <p:cNvGrpSpPr/>
          <p:nvPr/>
        </p:nvGrpSpPr>
        <p:grpSpPr>
          <a:xfrm>
            <a:off x="5747530" y="3214479"/>
            <a:ext cx="356221" cy="356257"/>
            <a:chOff x="-9523700" y="3614000"/>
            <a:chExt cx="353675" cy="353675"/>
          </a:xfrm>
        </p:grpSpPr>
        <p:sp>
          <p:nvSpPr>
            <p:cNvPr id="10611" name="Google Shape;10611;p9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9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96"/>
          <p:cNvGrpSpPr/>
          <p:nvPr/>
        </p:nvGrpSpPr>
        <p:grpSpPr>
          <a:xfrm>
            <a:off x="7532481" y="3237121"/>
            <a:ext cx="356221" cy="354670"/>
            <a:chOff x="-9523700" y="4049550"/>
            <a:chExt cx="353675" cy="352100"/>
          </a:xfrm>
        </p:grpSpPr>
        <p:sp>
          <p:nvSpPr>
            <p:cNvPr id="10621" name="Google Shape;10621;p9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96"/>
          <p:cNvGrpSpPr/>
          <p:nvPr/>
        </p:nvGrpSpPr>
        <p:grpSpPr>
          <a:xfrm>
            <a:off x="7088596" y="3237094"/>
            <a:ext cx="357002" cy="311029"/>
            <a:chOff x="-8209150" y="3659675"/>
            <a:chExt cx="354450" cy="308775"/>
          </a:xfrm>
        </p:grpSpPr>
        <p:sp>
          <p:nvSpPr>
            <p:cNvPr id="10629" name="Google Shape;10629;p9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96"/>
          <p:cNvGrpSpPr/>
          <p:nvPr/>
        </p:nvGrpSpPr>
        <p:grpSpPr>
          <a:xfrm>
            <a:off x="6202157" y="2266007"/>
            <a:ext cx="356221" cy="353059"/>
            <a:chOff x="-12643475" y="4081850"/>
            <a:chExt cx="353675" cy="350500"/>
          </a:xfrm>
        </p:grpSpPr>
        <p:sp>
          <p:nvSpPr>
            <p:cNvPr id="10636" name="Google Shape;10636;p9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9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0" name="Google Shape;10640;p96"/>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1" name="Google Shape;10641;p96"/>
          <p:cNvGrpSpPr/>
          <p:nvPr/>
        </p:nvGrpSpPr>
        <p:grpSpPr>
          <a:xfrm>
            <a:off x="7984757" y="2275916"/>
            <a:ext cx="356221" cy="333240"/>
            <a:chOff x="-10858725" y="4092875"/>
            <a:chExt cx="353675" cy="330825"/>
          </a:xfrm>
        </p:grpSpPr>
        <p:sp>
          <p:nvSpPr>
            <p:cNvPr id="10642" name="Google Shape;10642;p9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96"/>
          <p:cNvGrpSpPr/>
          <p:nvPr/>
        </p:nvGrpSpPr>
        <p:grpSpPr>
          <a:xfrm>
            <a:off x="6243280" y="3214882"/>
            <a:ext cx="252278" cy="355451"/>
            <a:chOff x="-9039300" y="3614000"/>
            <a:chExt cx="250475" cy="352875"/>
          </a:xfrm>
        </p:grpSpPr>
        <p:sp>
          <p:nvSpPr>
            <p:cNvPr id="10649" name="Google Shape;10649;p9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96"/>
          <p:cNvGrpSpPr/>
          <p:nvPr/>
        </p:nvGrpSpPr>
        <p:grpSpPr>
          <a:xfrm>
            <a:off x="7975246" y="3237121"/>
            <a:ext cx="354635" cy="354670"/>
            <a:chOff x="-9088150" y="4049550"/>
            <a:chExt cx="352100" cy="352100"/>
          </a:xfrm>
        </p:grpSpPr>
        <p:sp>
          <p:nvSpPr>
            <p:cNvPr id="10652" name="Google Shape;10652;p9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9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96"/>
          <p:cNvGrpSpPr/>
          <p:nvPr/>
        </p:nvGrpSpPr>
        <p:grpSpPr>
          <a:xfrm>
            <a:off x="7109610" y="2739354"/>
            <a:ext cx="315757" cy="354670"/>
            <a:chOff x="-8191825" y="3174500"/>
            <a:chExt cx="313500" cy="352100"/>
          </a:xfrm>
        </p:grpSpPr>
        <p:sp>
          <p:nvSpPr>
            <p:cNvPr id="10659" name="Google Shape;10659;p9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96"/>
          <p:cNvGrpSpPr/>
          <p:nvPr/>
        </p:nvGrpSpPr>
        <p:grpSpPr>
          <a:xfrm>
            <a:off x="4858968" y="1379875"/>
            <a:ext cx="356221" cy="354973"/>
            <a:chOff x="-13947000" y="3212800"/>
            <a:chExt cx="353675" cy="352400"/>
          </a:xfrm>
        </p:grpSpPr>
        <p:sp>
          <p:nvSpPr>
            <p:cNvPr id="10663" name="Google Shape;10663;p9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5" name="Google Shape;10665;p96"/>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6" name="Google Shape;10666;p96"/>
          <p:cNvGrpSpPr/>
          <p:nvPr/>
        </p:nvGrpSpPr>
        <p:grpSpPr>
          <a:xfrm>
            <a:off x="5301563" y="1379233"/>
            <a:ext cx="356221" cy="356257"/>
            <a:chOff x="-13512225" y="3211525"/>
            <a:chExt cx="353675" cy="353675"/>
          </a:xfrm>
        </p:grpSpPr>
        <p:sp>
          <p:nvSpPr>
            <p:cNvPr id="10667" name="Google Shape;10667;p9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96"/>
          <p:cNvGrpSpPr/>
          <p:nvPr/>
        </p:nvGrpSpPr>
        <p:grpSpPr>
          <a:xfrm>
            <a:off x="6191845" y="1379624"/>
            <a:ext cx="356221" cy="355476"/>
            <a:chOff x="-12643475" y="3212300"/>
            <a:chExt cx="353675" cy="352900"/>
          </a:xfrm>
        </p:grpSpPr>
        <p:sp>
          <p:nvSpPr>
            <p:cNvPr id="10673" name="Google Shape;10673;p9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96"/>
          <p:cNvGrpSpPr/>
          <p:nvPr/>
        </p:nvGrpSpPr>
        <p:grpSpPr>
          <a:xfrm>
            <a:off x="6191845" y="1831398"/>
            <a:ext cx="356221" cy="333366"/>
            <a:chOff x="-12643475" y="3657325"/>
            <a:chExt cx="353675" cy="330950"/>
          </a:xfrm>
        </p:grpSpPr>
        <p:sp>
          <p:nvSpPr>
            <p:cNvPr id="10683" name="Google Shape;10683;p9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96"/>
          <p:cNvGrpSpPr/>
          <p:nvPr/>
        </p:nvGrpSpPr>
        <p:grpSpPr>
          <a:xfrm>
            <a:off x="7974847" y="1380027"/>
            <a:ext cx="355416" cy="354670"/>
            <a:chOff x="-10857925" y="3213875"/>
            <a:chExt cx="352875" cy="352100"/>
          </a:xfrm>
        </p:grpSpPr>
        <p:sp>
          <p:nvSpPr>
            <p:cNvPr id="10690" name="Google Shape;10690;p9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96"/>
          <p:cNvGrpSpPr/>
          <p:nvPr/>
        </p:nvGrpSpPr>
        <p:grpSpPr>
          <a:xfrm>
            <a:off x="6191762" y="2739455"/>
            <a:ext cx="356096" cy="354469"/>
            <a:chOff x="-9089725" y="3180200"/>
            <a:chExt cx="353550" cy="351900"/>
          </a:xfrm>
        </p:grpSpPr>
        <p:sp>
          <p:nvSpPr>
            <p:cNvPr id="10701" name="Google Shape;10701;p9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9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96"/>
          <p:cNvGrpSpPr/>
          <p:nvPr/>
        </p:nvGrpSpPr>
        <p:grpSpPr>
          <a:xfrm>
            <a:off x="7083760" y="1819260"/>
            <a:ext cx="358588" cy="357642"/>
            <a:chOff x="7083760" y="1971660"/>
            <a:chExt cx="358588" cy="357642"/>
          </a:xfrm>
        </p:grpSpPr>
        <p:sp>
          <p:nvSpPr>
            <p:cNvPr id="10704" name="Google Shape;10704;p96"/>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6"/>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6"/>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6"/>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96"/>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6"/>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6"/>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6"/>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6"/>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6"/>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6"/>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6"/>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6" name="Google Shape;10716;p96"/>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717" name="Google Shape;10717;p96"/>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21" name="Shape 10721"/>
        <p:cNvGrpSpPr/>
        <p:nvPr/>
      </p:nvGrpSpPr>
      <p:grpSpPr>
        <a:xfrm>
          <a:off x="0" y="0"/>
          <a:ext cx="0" cy="0"/>
          <a:chOff x="0" y="0"/>
          <a:chExt cx="0" cy="0"/>
        </a:xfrm>
      </p:grpSpPr>
      <p:sp>
        <p:nvSpPr>
          <p:cNvPr id="10722" name="Google Shape;10722;p9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3" name="Google Shape;10723;p97"/>
          <p:cNvGrpSpPr/>
          <p:nvPr/>
        </p:nvGrpSpPr>
        <p:grpSpPr>
          <a:xfrm>
            <a:off x="748855" y="2243507"/>
            <a:ext cx="452798" cy="449473"/>
            <a:chOff x="-21322300" y="3693325"/>
            <a:chExt cx="306400" cy="304150"/>
          </a:xfrm>
        </p:grpSpPr>
        <p:sp>
          <p:nvSpPr>
            <p:cNvPr id="10724" name="Google Shape;10724;p9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97"/>
          <p:cNvGrpSpPr/>
          <p:nvPr/>
        </p:nvGrpSpPr>
        <p:grpSpPr>
          <a:xfrm>
            <a:off x="748263" y="2810244"/>
            <a:ext cx="453980" cy="422540"/>
            <a:chOff x="-21322300" y="4077125"/>
            <a:chExt cx="307200" cy="285925"/>
          </a:xfrm>
        </p:grpSpPr>
        <p:sp>
          <p:nvSpPr>
            <p:cNvPr id="10729" name="Google Shape;10729;p9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97"/>
          <p:cNvGrpSpPr/>
          <p:nvPr/>
        </p:nvGrpSpPr>
        <p:grpSpPr>
          <a:xfrm>
            <a:off x="3525440" y="1689128"/>
            <a:ext cx="451653" cy="450212"/>
            <a:chOff x="-19394200" y="3333800"/>
            <a:chExt cx="305625" cy="304650"/>
          </a:xfrm>
        </p:grpSpPr>
        <p:sp>
          <p:nvSpPr>
            <p:cNvPr id="10742" name="Google Shape;10742;p9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97"/>
          <p:cNvGrpSpPr/>
          <p:nvPr/>
        </p:nvGrpSpPr>
        <p:grpSpPr>
          <a:xfrm>
            <a:off x="3524276" y="2243580"/>
            <a:ext cx="453980" cy="449325"/>
            <a:chOff x="-19396575" y="3708500"/>
            <a:chExt cx="307200" cy="304050"/>
          </a:xfrm>
        </p:grpSpPr>
        <p:sp>
          <p:nvSpPr>
            <p:cNvPr id="10752" name="Google Shape;10752;p9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97"/>
          <p:cNvGrpSpPr/>
          <p:nvPr/>
        </p:nvGrpSpPr>
        <p:grpSpPr>
          <a:xfrm>
            <a:off x="3518457" y="2796461"/>
            <a:ext cx="465618" cy="450101"/>
            <a:chOff x="-19394200" y="4084200"/>
            <a:chExt cx="315075" cy="304575"/>
          </a:xfrm>
        </p:grpSpPr>
        <p:sp>
          <p:nvSpPr>
            <p:cNvPr id="10756" name="Google Shape;10756;p9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97"/>
          <p:cNvGrpSpPr/>
          <p:nvPr/>
        </p:nvGrpSpPr>
        <p:grpSpPr>
          <a:xfrm>
            <a:off x="6324167" y="1689001"/>
            <a:ext cx="400447" cy="450470"/>
            <a:chOff x="-17526750" y="3309200"/>
            <a:chExt cx="270975" cy="304825"/>
          </a:xfrm>
        </p:grpSpPr>
        <p:sp>
          <p:nvSpPr>
            <p:cNvPr id="10763" name="Google Shape;10763;p9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97"/>
          <p:cNvGrpSpPr/>
          <p:nvPr/>
        </p:nvGrpSpPr>
        <p:grpSpPr>
          <a:xfrm>
            <a:off x="6300319" y="2244173"/>
            <a:ext cx="448143" cy="448143"/>
            <a:chOff x="-17542500" y="3684100"/>
            <a:chExt cx="303250" cy="303250"/>
          </a:xfrm>
        </p:grpSpPr>
        <p:sp>
          <p:nvSpPr>
            <p:cNvPr id="10769" name="Google Shape;10769;p9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97"/>
          <p:cNvGrpSpPr/>
          <p:nvPr/>
        </p:nvGrpSpPr>
        <p:grpSpPr>
          <a:xfrm>
            <a:off x="6299728" y="2810817"/>
            <a:ext cx="449325" cy="421395"/>
            <a:chOff x="-17542500" y="4068450"/>
            <a:chExt cx="304050" cy="285150"/>
          </a:xfrm>
        </p:grpSpPr>
        <p:sp>
          <p:nvSpPr>
            <p:cNvPr id="10777" name="Google Shape;10777;p9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97"/>
          <p:cNvGrpSpPr/>
          <p:nvPr/>
        </p:nvGrpSpPr>
        <p:grpSpPr>
          <a:xfrm>
            <a:off x="3530150" y="3342211"/>
            <a:ext cx="343404" cy="449325"/>
            <a:chOff x="-15652200" y="3335975"/>
            <a:chExt cx="232375" cy="304050"/>
          </a:xfrm>
        </p:grpSpPr>
        <p:sp>
          <p:nvSpPr>
            <p:cNvPr id="10784" name="Google Shape;10784;p9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9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9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97"/>
          <p:cNvGrpSpPr/>
          <p:nvPr/>
        </p:nvGrpSpPr>
        <p:grpSpPr>
          <a:xfrm>
            <a:off x="1303491" y="1689573"/>
            <a:ext cx="450470" cy="449325"/>
            <a:chOff x="-20946600" y="3317850"/>
            <a:chExt cx="304825" cy="304050"/>
          </a:xfrm>
        </p:grpSpPr>
        <p:sp>
          <p:nvSpPr>
            <p:cNvPr id="10794" name="Google Shape;10794;p9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9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97"/>
          <p:cNvGrpSpPr/>
          <p:nvPr/>
        </p:nvGrpSpPr>
        <p:grpSpPr>
          <a:xfrm>
            <a:off x="1304064" y="2243729"/>
            <a:ext cx="449325" cy="449030"/>
            <a:chOff x="-20945825" y="3692175"/>
            <a:chExt cx="304050" cy="303850"/>
          </a:xfrm>
        </p:grpSpPr>
        <p:sp>
          <p:nvSpPr>
            <p:cNvPr id="10798" name="Google Shape;10798;p9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97"/>
          <p:cNvGrpSpPr/>
          <p:nvPr/>
        </p:nvGrpSpPr>
        <p:grpSpPr>
          <a:xfrm>
            <a:off x="1329667" y="2797442"/>
            <a:ext cx="398119" cy="448143"/>
            <a:chOff x="-20930075" y="4066100"/>
            <a:chExt cx="269400" cy="303250"/>
          </a:xfrm>
        </p:grpSpPr>
        <p:sp>
          <p:nvSpPr>
            <p:cNvPr id="10803" name="Google Shape;10803;p9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97"/>
          <p:cNvGrpSpPr/>
          <p:nvPr/>
        </p:nvGrpSpPr>
        <p:grpSpPr>
          <a:xfrm>
            <a:off x="4110888" y="1689848"/>
            <a:ext cx="372516" cy="448771"/>
            <a:chOff x="-18994100" y="3334775"/>
            <a:chExt cx="252075" cy="303675"/>
          </a:xfrm>
        </p:grpSpPr>
        <p:sp>
          <p:nvSpPr>
            <p:cNvPr id="10806" name="Google Shape;10806;p9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97"/>
          <p:cNvGrpSpPr/>
          <p:nvPr/>
        </p:nvGrpSpPr>
        <p:grpSpPr>
          <a:xfrm>
            <a:off x="4125445" y="2244743"/>
            <a:ext cx="343404" cy="446998"/>
            <a:chOff x="-18983850" y="3710075"/>
            <a:chExt cx="232375" cy="302475"/>
          </a:xfrm>
        </p:grpSpPr>
        <p:sp>
          <p:nvSpPr>
            <p:cNvPr id="10811" name="Google Shape;10811;p9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97"/>
          <p:cNvGrpSpPr/>
          <p:nvPr/>
        </p:nvGrpSpPr>
        <p:grpSpPr>
          <a:xfrm>
            <a:off x="4071911" y="2797422"/>
            <a:ext cx="450470" cy="448180"/>
            <a:chOff x="-19020075" y="4084200"/>
            <a:chExt cx="304825" cy="303275"/>
          </a:xfrm>
        </p:grpSpPr>
        <p:sp>
          <p:nvSpPr>
            <p:cNvPr id="10816" name="Google Shape;10816;p9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9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97"/>
          <p:cNvGrpSpPr/>
          <p:nvPr/>
        </p:nvGrpSpPr>
        <p:grpSpPr>
          <a:xfrm>
            <a:off x="6889176" y="1689001"/>
            <a:ext cx="396937" cy="450470"/>
            <a:chOff x="-17149475" y="3309200"/>
            <a:chExt cx="268600" cy="304825"/>
          </a:xfrm>
        </p:grpSpPr>
        <p:sp>
          <p:nvSpPr>
            <p:cNvPr id="10826" name="Google Shape;10826;p9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97"/>
          <p:cNvGrpSpPr/>
          <p:nvPr/>
        </p:nvGrpSpPr>
        <p:grpSpPr>
          <a:xfrm>
            <a:off x="6862982" y="2258120"/>
            <a:ext cx="449325" cy="420249"/>
            <a:chOff x="-17168375" y="3692750"/>
            <a:chExt cx="304050" cy="284375"/>
          </a:xfrm>
        </p:grpSpPr>
        <p:sp>
          <p:nvSpPr>
            <p:cNvPr id="10829" name="Google Shape;10829;p9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97"/>
          <p:cNvGrpSpPr/>
          <p:nvPr/>
        </p:nvGrpSpPr>
        <p:grpSpPr>
          <a:xfrm>
            <a:off x="6859491" y="2796852"/>
            <a:ext cx="456308" cy="449325"/>
            <a:chOff x="-17170750" y="4058800"/>
            <a:chExt cx="308775" cy="304050"/>
          </a:xfrm>
        </p:grpSpPr>
        <p:sp>
          <p:nvSpPr>
            <p:cNvPr id="10837" name="Google Shape;10837;p9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97"/>
          <p:cNvGrpSpPr/>
          <p:nvPr/>
        </p:nvGrpSpPr>
        <p:grpSpPr>
          <a:xfrm>
            <a:off x="5721388" y="3343358"/>
            <a:ext cx="450470" cy="446998"/>
            <a:chOff x="-15688425" y="3707725"/>
            <a:chExt cx="304825" cy="302475"/>
          </a:xfrm>
        </p:grpSpPr>
        <p:sp>
          <p:nvSpPr>
            <p:cNvPr id="10855" name="Google Shape;10855;p9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97"/>
          <p:cNvGrpSpPr/>
          <p:nvPr/>
        </p:nvGrpSpPr>
        <p:grpSpPr>
          <a:xfrm>
            <a:off x="1865544" y="1690441"/>
            <a:ext cx="451653" cy="447589"/>
            <a:chOff x="-20572500" y="3319025"/>
            <a:chExt cx="305625" cy="302875"/>
          </a:xfrm>
        </p:grpSpPr>
        <p:sp>
          <p:nvSpPr>
            <p:cNvPr id="10862" name="Google Shape;10862;p9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97"/>
          <p:cNvGrpSpPr/>
          <p:nvPr/>
        </p:nvGrpSpPr>
        <p:grpSpPr>
          <a:xfrm>
            <a:off x="1866708" y="2305410"/>
            <a:ext cx="449325" cy="325670"/>
            <a:chOff x="-20571700" y="3722875"/>
            <a:chExt cx="304050" cy="220375"/>
          </a:xfrm>
        </p:grpSpPr>
        <p:sp>
          <p:nvSpPr>
            <p:cNvPr id="10865" name="Google Shape;10865;p9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97"/>
          <p:cNvGrpSpPr/>
          <p:nvPr/>
        </p:nvGrpSpPr>
        <p:grpSpPr>
          <a:xfrm>
            <a:off x="1866135" y="2796278"/>
            <a:ext cx="450470" cy="450470"/>
            <a:chOff x="-20571700" y="4066875"/>
            <a:chExt cx="304825" cy="304825"/>
          </a:xfrm>
        </p:grpSpPr>
        <p:sp>
          <p:nvSpPr>
            <p:cNvPr id="10873" name="Google Shape;10873;p9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9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97"/>
          <p:cNvGrpSpPr/>
          <p:nvPr/>
        </p:nvGrpSpPr>
        <p:grpSpPr>
          <a:xfrm>
            <a:off x="4632837" y="1688259"/>
            <a:ext cx="453980" cy="451948"/>
            <a:chOff x="-18645175" y="3334200"/>
            <a:chExt cx="307200" cy="305825"/>
          </a:xfrm>
        </p:grpSpPr>
        <p:sp>
          <p:nvSpPr>
            <p:cNvPr id="10880" name="Google Shape;10880;p9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97"/>
          <p:cNvGrpSpPr/>
          <p:nvPr/>
        </p:nvGrpSpPr>
        <p:grpSpPr>
          <a:xfrm>
            <a:off x="4633429" y="2242989"/>
            <a:ext cx="452798" cy="450507"/>
            <a:chOff x="-18645175" y="3708500"/>
            <a:chExt cx="306400" cy="304850"/>
          </a:xfrm>
        </p:grpSpPr>
        <p:sp>
          <p:nvSpPr>
            <p:cNvPr id="10886" name="Google Shape;10886;p9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97"/>
          <p:cNvGrpSpPr/>
          <p:nvPr/>
        </p:nvGrpSpPr>
        <p:grpSpPr>
          <a:xfrm>
            <a:off x="4631101" y="2795630"/>
            <a:ext cx="457453" cy="451763"/>
            <a:chOff x="-18647525" y="4082625"/>
            <a:chExt cx="309550" cy="305700"/>
          </a:xfrm>
        </p:grpSpPr>
        <p:sp>
          <p:nvSpPr>
            <p:cNvPr id="10894" name="Google Shape;10894;p9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97"/>
          <p:cNvGrpSpPr/>
          <p:nvPr/>
        </p:nvGrpSpPr>
        <p:grpSpPr>
          <a:xfrm>
            <a:off x="7441485" y="1689592"/>
            <a:ext cx="395755" cy="449288"/>
            <a:chOff x="-16775350" y="3309200"/>
            <a:chExt cx="267800" cy="304025"/>
          </a:xfrm>
        </p:grpSpPr>
        <p:sp>
          <p:nvSpPr>
            <p:cNvPr id="10899" name="Google Shape;10899;p9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97"/>
          <p:cNvGrpSpPr/>
          <p:nvPr/>
        </p:nvGrpSpPr>
        <p:grpSpPr>
          <a:xfrm>
            <a:off x="7441485" y="2241827"/>
            <a:ext cx="395755" cy="452835"/>
            <a:chOff x="-16775350" y="3683300"/>
            <a:chExt cx="267800" cy="306425"/>
          </a:xfrm>
        </p:grpSpPr>
        <p:sp>
          <p:nvSpPr>
            <p:cNvPr id="10903" name="Google Shape;10903;p9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97"/>
          <p:cNvGrpSpPr/>
          <p:nvPr/>
        </p:nvGrpSpPr>
        <p:grpSpPr>
          <a:xfrm>
            <a:off x="7413536" y="2796870"/>
            <a:ext cx="451653" cy="449288"/>
            <a:chOff x="-16794250" y="4058225"/>
            <a:chExt cx="305625" cy="304025"/>
          </a:xfrm>
        </p:grpSpPr>
        <p:sp>
          <p:nvSpPr>
            <p:cNvPr id="10907" name="Google Shape;10907;p9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6" name="Google Shape;10916;p9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7" name="Google Shape;10917;p97"/>
          <p:cNvGrpSpPr/>
          <p:nvPr/>
        </p:nvGrpSpPr>
        <p:grpSpPr>
          <a:xfrm>
            <a:off x="2414953" y="1689573"/>
            <a:ext cx="457453" cy="449325"/>
            <a:chOff x="-20199150" y="3317850"/>
            <a:chExt cx="309550" cy="304050"/>
          </a:xfrm>
        </p:grpSpPr>
        <p:sp>
          <p:nvSpPr>
            <p:cNvPr id="10918" name="Google Shape;10918;p9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97"/>
          <p:cNvGrpSpPr/>
          <p:nvPr/>
        </p:nvGrpSpPr>
        <p:grpSpPr>
          <a:xfrm>
            <a:off x="2417281" y="2242861"/>
            <a:ext cx="452798" cy="450766"/>
            <a:chOff x="-20199150" y="3693150"/>
            <a:chExt cx="306400" cy="305025"/>
          </a:xfrm>
        </p:grpSpPr>
        <p:sp>
          <p:nvSpPr>
            <p:cNvPr id="10926" name="Google Shape;10926;p9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97"/>
          <p:cNvGrpSpPr/>
          <p:nvPr/>
        </p:nvGrpSpPr>
        <p:grpSpPr>
          <a:xfrm>
            <a:off x="2417854" y="2795687"/>
            <a:ext cx="451653" cy="451653"/>
            <a:chOff x="-20197575" y="4066875"/>
            <a:chExt cx="305625" cy="305625"/>
          </a:xfrm>
        </p:grpSpPr>
        <p:sp>
          <p:nvSpPr>
            <p:cNvPr id="10933" name="Google Shape;10933;p9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97"/>
          <p:cNvGrpSpPr/>
          <p:nvPr/>
        </p:nvGrpSpPr>
        <p:grpSpPr>
          <a:xfrm>
            <a:off x="5200071" y="1687520"/>
            <a:ext cx="449325" cy="453426"/>
            <a:chOff x="-18271050" y="3333200"/>
            <a:chExt cx="304050" cy="306825"/>
          </a:xfrm>
        </p:grpSpPr>
        <p:sp>
          <p:nvSpPr>
            <p:cNvPr id="10942" name="Google Shape;10942;p9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97"/>
          <p:cNvGrpSpPr/>
          <p:nvPr/>
        </p:nvGrpSpPr>
        <p:grpSpPr>
          <a:xfrm>
            <a:off x="5200644" y="2244171"/>
            <a:ext cx="448180" cy="448143"/>
            <a:chOff x="-18270275" y="3710875"/>
            <a:chExt cx="303275" cy="303250"/>
          </a:xfrm>
        </p:grpSpPr>
        <p:sp>
          <p:nvSpPr>
            <p:cNvPr id="10948" name="Google Shape;10948;p9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97"/>
          <p:cNvGrpSpPr/>
          <p:nvPr/>
        </p:nvGrpSpPr>
        <p:grpSpPr>
          <a:xfrm>
            <a:off x="5254196" y="2797422"/>
            <a:ext cx="341076" cy="448180"/>
            <a:chOff x="-18234025" y="4084200"/>
            <a:chExt cx="230800" cy="303275"/>
          </a:xfrm>
        </p:grpSpPr>
        <p:sp>
          <p:nvSpPr>
            <p:cNvPr id="10955" name="Google Shape;10955;p9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97"/>
          <p:cNvGrpSpPr/>
          <p:nvPr/>
        </p:nvGrpSpPr>
        <p:grpSpPr>
          <a:xfrm>
            <a:off x="2366751" y="3341641"/>
            <a:ext cx="449325" cy="450470"/>
            <a:chOff x="-16419350" y="3308400"/>
            <a:chExt cx="304050" cy="304825"/>
          </a:xfrm>
        </p:grpSpPr>
        <p:sp>
          <p:nvSpPr>
            <p:cNvPr id="10959" name="Google Shape;10959;p9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97"/>
          <p:cNvGrpSpPr/>
          <p:nvPr/>
        </p:nvGrpSpPr>
        <p:grpSpPr>
          <a:xfrm>
            <a:off x="4638306" y="3340423"/>
            <a:ext cx="395755" cy="452872"/>
            <a:chOff x="-16401225" y="3683275"/>
            <a:chExt cx="267800" cy="306450"/>
          </a:xfrm>
        </p:grpSpPr>
        <p:sp>
          <p:nvSpPr>
            <p:cNvPr id="10967" name="Google Shape;10967;p9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4" name="Google Shape;10974;p97"/>
          <p:cNvGrpSpPr/>
          <p:nvPr/>
        </p:nvGrpSpPr>
        <p:grpSpPr>
          <a:xfrm>
            <a:off x="8003755" y="2797062"/>
            <a:ext cx="450470" cy="448180"/>
            <a:chOff x="-16419350" y="4058200"/>
            <a:chExt cx="304825" cy="303275"/>
          </a:xfrm>
        </p:grpSpPr>
        <p:sp>
          <p:nvSpPr>
            <p:cNvPr id="10975" name="Google Shape;10975;p9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97"/>
          <p:cNvGrpSpPr/>
          <p:nvPr/>
        </p:nvGrpSpPr>
        <p:grpSpPr>
          <a:xfrm>
            <a:off x="4030643" y="3343080"/>
            <a:ext cx="450507" cy="447589"/>
            <a:chOff x="-15296200" y="3326900"/>
            <a:chExt cx="304850" cy="302875"/>
          </a:xfrm>
        </p:grpSpPr>
        <p:sp>
          <p:nvSpPr>
            <p:cNvPr id="10983" name="Google Shape;10983;p9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97"/>
          <p:cNvGrpSpPr/>
          <p:nvPr/>
        </p:nvGrpSpPr>
        <p:grpSpPr>
          <a:xfrm>
            <a:off x="2946296" y="1706881"/>
            <a:ext cx="486566" cy="414708"/>
            <a:chOff x="-19835275" y="3330250"/>
            <a:chExt cx="329250" cy="280625"/>
          </a:xfrm>
        </p:grpSpPr>
        <p:sp>
          <p:nvSpPr>
            <p:cNvPr id="10989" name="Google Shape;10989;p9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97"/>
          <p:cNvGrpSpPr/>
          <p:nvPr/>
        </p:nvGrpSpPr>
        <p:grpSpPr>
          <a:xfrm>
            <a:off x="2964325" y="2243470"/>
            <a:ext cx="450507" cy="449547"/>
            <a:chOff x="-19822675" y="3692750"/>
            <a:chExt cx="304850" cy="304200"/>
          </a:xfrm>
        </p:grpSpPr>
        <p:sp>
          <p:nvSpPr>
            <p:cNvPr id="10993" name="Google Shape;10993;p9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97"/>
          <p:cNvGrpSpPr/>
          <p:nvPr/>
        </p:nvGrpSpPr>
        <p:grpSpPr>
          <a:xfrm>
            <a:off x="2964916" y="2796278"/>
            <a:ext cx="449325" cy="450470"/>
            <a:chOff x="-19822675" y="4066875"/>
            <a:chExt cx="304050" cy="304825"/>
          </a:xfrm>
        </p:grpSpPr>
        <p:sp>
          <p:nvSpPr>
            <p:cNvPr id="10999" name="Google Shape;10999;p9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97"/>
          <p:cNvGrpSpPr/>
          <p:nvPr/>
        </p:nvGrpSpPr>
        <p:grpSpPr>
          <a:xfrm>
            <a:off x="5773985" y="1689571"/>
            <a:ext cx="399302" cy="449325"/>
            <a:chOff x="-17878825" y="3334400"/>
            <a:chExt cx="270200" cy="304050"/>
          </a:xfrm>
        </p:grpSpPr>
        <p:sp>
          <p:nvSpPr>
            <p:cNvPr id="11006" name="Google Shape;11006;p9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3" name="Google Shape;11013;p97"/>
          <p:cNvGrpSpPr/>
          <p:nvPr/>
        </p:nvGrpSpPr>
        <p:grpSpPr>
          <a:xfrm>
            <a:off x="5747809" y="2242416"/>
            <a:ext cx="451653" cy="451653"/>
            <a:chOff x="-17896150" y="3709300"/>
            <a:chExt cx="305625" cy="305625"/>
          </a:xfrm>
        </p:grpSpPr>
        <p:sp>
          <p:nvSpPr>
            <p:cNvPr id="11014" name="Google Shape;11014;p9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97"/>
          <p:cNvGrpSpPr/>
          <p:nvPr/>
        </p:nvGrpSpPr>
        <p:grpSpPr>
          <a:xfrm>
            <a:off x="5775740" y="2795686"/>
            <a:ext cx="395792" cy="451653"/>
            <a:chOff x="-17878025" y="4082625"/>
            <a:chExt cx="267825" cy="305625"/>
          </a:xfrm>
        </p:grpSpPr>
        <p:sp>
          <p:nvSpPr>
            <p:cNvPr id="11019" name="Google Shape;11019;p9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97"/>
          <p:cNvGrpSpPr/>
          <p:nvPr/>
        </p:nvGrpSpPr>
        <p:grpSpPr>
          <a:xfrm>
            <a:off x="2919632" y="3355015"/>
            <a:ext cx="450507" cy="423722"/>
            <a:chOff x="-16044450" y="3317850"/>
            <a:chExt cx="304850" cy="286725"/>
          </a:xfrm>
        </p:grpSpPr>
        <p:sp>
          <p:nvSpPr>
            <p:cNvPr id="11027" name="Google Shape;11027;p9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1" name="Google Shape;11031;p9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2" name="Google Shape;11032;p97"/>
          <p:cNvGrpSpPr/>
          <p:nvPr/>
        </p:nvGrpSpPr>
        <p:grpSpPr>
          <a:xfrm>
            <a:off x="8042149" y="2243724"/>
            <a:ext cx="373662" cy="449030"/>
            <a:chOff x="-16018450" y="4058400"/>
            <a:chExt cx="252850" cy="303850"/>
          </a:xfrm>
        </p:grpSpPr>
        <p:sp>
          <p:nvSpPr>
            <p:cNvPr id="11033" name="Google Shape;11033;p9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7" name="Google Shape;11037;p9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7"/>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42" name="Shape 11042"/>
        <p:cNvGrpSpPr/>
        <p:nvPr/>
      </p:nvGrpSpPr>
      <p:grpSpPr>
        <a:xfrm>
          <a:off x="0" y="0"/>
          <a:ext cx="0" cy="0"/>
          <a:chOff x="0" y="0"/>
          <a:chExt cx="0" cy="0"/>
        </a:xfrm>
      </p:grpSpPr>
      <p:grpSp>
        <p:nvGrpSpPr>
          <p:cNvPr id="11043" name="Google Shape;11043;p98"/>
          <p:cNvGrpSpPr/>
          <p:nvPr/>
        </p:nvGrpSpPr>
        <p:grpSpPr>
          <a:xfrm>
            <a:off x="845901" y="1689241"/>
            <a:ext cx="442337" cy="419623"/>
            <a:chOff x="-6696925" y="3272575"/>
            <a:chExt cx="307200" cy="291425"/>
          </a:xfrm>
        </p:grpSpPr>
        <p:sp>
          <p:nvSpPr>
            <p:cNvPr id="11044" name="Google Shape;11044;p9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98"/>
          <p:cNvGrpSpPr/>
          <p:nvPr/>
        </p:nvGrpSpPr>
        <p:grpSpPr>
          <a:xfrm>
            <a:off x="845884" y="2204636"/>
            <a:ext cx="442373" cy="420775"/>
            <a:chOff x="-6690625" y="3631325"/>
            <a:chExt cx="307225" cy="292225"/>
          </a:xfrm>
        </p:grpSpPr>
        <p:sp>
          <p:nvSpPr>
            <p:cNvPr id="11047" name="Google Shape;11047;p9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8"/>
          <p:cNvGrpSpPr/>
          <p:nvPr/>
        </p:nvGrpSpPr>
        <p:grpSpPr>
          <a:xfrm>
            <a:off x="868005" y="2756972"/>
            <a:ext cx="421927" cy="419371"/>
            <a:chOff x="-6689825" y="3992050"/>
            <a:chExt cx="293025" cy="291250"/>
          </a:xfrm>
        </p:grpSpPr>
        <p:sp>
          <p:nvSpPr>
            <p:cNvPr id="11053" name="Google Shape;11053;p9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5" name="Google Shape;11065;p9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6" name="Google Shape;11066;p98"/>
          <p:cNvGrpSpPr/>
          <p:nvPr/>
        </p:nvGrpSpPr>
        <p:grpSpPr>
          <a:xfrm>
            <a:off x="3551317" y="2205192"/>
            <a:ext cx="423043" cy="419659"/>
            <a:chOff x="-4837325" y="3612425"/>
            <a:chExt cx="293800" cy="291450"/>
          </a:xfrm>
        </p:grpSpPr>
        <p:sp>
          <p:nvSpPr>
            <p:cNvPr id="11067" name="Google Shape;11067;p9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0" name="Google Shape;11070;p98"/>
          <p:cNvGrpSpPr/>
          <p:nvPr/>
        </p:nvGrpSpPr>
        <p:grpSpPr>
          <a:xfrm>
            <a:off x="3564349" y="2756826"/>
            <a:ext cx="420775" cy="419659"/>
            <a:chOff x="-4837325" y="3971575"/>
            <a:chExt cx="292225" cy="291450"/>
          </a:xfrm>
        </p:grpSpPr>
        <p:sp>
          <p:nvSpPr>
            <p:cNvPr id="11071" name="Google Shape;11071;p9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98"/>
          <p:cNvGrpSpPr/>
          <p:nvPr/>
        </p:nvGrpSpPr>
        <p:grpSpPr>
          <a:xfrm>
            <a:off x="6256364" y="1714185"/>
            <a:ext cx="430998" cy="369730"/>
            <a:chOff x="-3037625" y="3254850"/>
            <a:chExt cx="299325" cy="256775"/>
          </a:xfrm>
        </p:grpSpPr>
        <p:sp>
          <p:nvSpPr>
            <p:cNvPr id="11078" name="Google Shape;11078;p9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9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98"/>
          <p:cNvGrpSpPr/>
          <p:nvPr/>
        </p:nvGrpSpPr>
        <p:grpSpPr>
          <a:xfrm>
            <a:off x="6260324" y="2204615"/>
            <a:ext cx="423079" cy="420811"/>
            <a:chOff x="-3031325" y="3597450"/>
            <a:chExt cx="293825" cy="292250"/>
          </a:xfrm>
        </p:grpSpPr>
        <p:sp>
          <p:nvSpPr>
            <p:cNvPr id="11083" name="Google Shape;11083;p9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98"/>
          <p:cNvGrpSpPr/>
          <p:nvPr/>
        </p:nvGrpSpPr>
        <p:grpSpPr>
          <a:xfrm>
            <a:off x="6272798" y="2781214"/>
            <a:ext cx="421927" cy="370882"/>
            <a:chOff x="-3030525" y="3973150"/>
            <a:chExt cx="293025" cy="257575"/>
          </a:xfrm>
        </p:grpSpPr>
        <p:sp>
          <p:nvSpPr>
            <p:cNvPr id="11088" name="Google Shape;11088;p9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98"/>
          <p:cNvGrpSpPr/>
          <p:nvPr/>
        </p:nvGrpSpPr>
        <p:grpSpPr>
          <a:xfrm>
            <a:off x="1374391" y="3369426"/>
            <a:ext cx="421927" cy="297195"/>
            <a:chOff x="-1199300" y="3279250"/>
            <a:chExt cx="293025" cy="206400"/>
          </a:xfrm>
        </p:grpSpPr>
        <p:sp>
          <p:nvSpPr>
            <p:cNvPr id="11091" name="Google Shape;11091;p9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98"/>
          <p:cNvGrpSpPr/>
          <p:nvPr/>
        </p:nvGrpSpPr>
        <p:grpSpPr>
          <a:xfrm>
            <a:off x="1381477" y="1688773"/>
            <a:ext cx="444605" cy="420559"/>
            <a:chOff x="-6338550" y="3272950"/>
            <a:chExt cx="308775" cy="292075"/>
          </a:xfrm>
        </p:grpSpPr>
        <p:sp>
          <p:nvSpPr>
            <p:cNvPr id="11096" name="Google Shape;11096;p9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98"/>
          <p:cNvGrpSpPr/>
          <p:nvPr/>
        </p:nvGrpSpPr>
        <p:grpSpPr>
          <a:xfrm>
            <a:off x="1392817" y="2205194"/>
            <a:ext cx="421927" cy="419659"/>
            <a:chOff x="-6329100" y="3632100"/>
            <a:chExt cx="293025" cy="291450"/>
          </a:xfrm>
        </p:grpSpPr>
        <p:sp>
          <p:nvSpPr>
            <p:cNvPr id="11100" name="Google Shape;11100;p9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98"/>
          <p:cNvGrpSpPr/>
          <p:nvPr/>
        </p:nvGrpSpPr>
        <p:grpSpPr>
          <a:xfrm>
            <a:off x="1405867" y="2756828"/>
            <a:ext cx="419623" cy="419659"/>
            <a:chOff x="-6329875" y="3992050"/>
            <a:chExt cx="291425" cy="291450"/>
          </a:xfrm>
        </p:grpSpPr>
        <p:sp>
          <p:nvSpPr>
            <p:cNvPr id="11104" name="Google Shape;11104;p9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98"/>
          <p:cNvGrpSpPr/>
          <p:nvPr/>
        </p:nvGrpSpPr>
        <p:grpSpPr>
          <a:xfrm>
            <a:off x="4092004" y="1687530"/>
            <a:ext cx="423079" cy="423043"/>
            <a:chOff x="-4478975" y="3251700"/>
            <a:chExt cx="293825" cy="293800"/>
          </a:xfrm>
        </p:grpSpPr>
        <p:sp>
          <p:nvSpPr>
            <p:cNvPr id="11109" name="Google Shape;11109;p9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98"/>
          <p:cNvGrpSpPr/>
          <p:nvPr/>
        </p:nvGrpSpPr>
        <p:grpSpPr>
          <a:xfrm>
            <a:off x="4092004" y="2205192"/>
            <a:ext cx="423079" cy="419659"/>
            <a:chOff x="-4475825" y="3612425"/>
            <a:chExt cx="293825" cy="291450"/>
          </a:xfrm>
        </p:grpSpPr>
        <p:sp>
          <p:nvSpPr>
            <p:cNvPr id="11113" name="Google Shape;11113;p9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98"/>
          <p:cNvGrpSpPr/>
          <p:nvPr/>
        </p:nvGrpSpPr>
        <p:grpSpPr>
          <a:xfrm>
            <a:off x="4101077" y="2756844"/>
            <a:ext cx="428730" cy="419623"/>
            <a:chOff x="-4480550" y="3970800"/>
            <a:chExt cx="297750" cy="291425"/>
          </a:xfrm>
        </p:grpSpPr>
        <p:sp>
          <p:nvSpPr>
            <p:cNvPr id="11117" name="Google Shape;11117;p9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98"/>
          <p:cNvGrpSpPr/>
          <p:nvPr/>
        </p:nvGrpSpPr>
        <p:grpSpPr>
          <a:xfrm>
            <a:off x="6804910" y="1689221"/>
            <a:ext cx="415123" cy="419659"/>
            <a:chOff x="-2668225" y="3239075"/>
            <a:chExt cx="288300" cy="291450"/>
          </a:xfrm>
        </p:grpSpPr>
        <p:sp>
          <p:nvSpPr>
            <p:cNvPr id="11120" name="Google Shape;11120;p9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98"/>
          <p:cNvGrpSpPr/>
          <p:nvPr/>
        </p:nvGrpSpPr>
        <p:grpSpPr>
          <a:xfrm>
            <a:off x="6802066" y="2205191"/>
            <a:ext cx="420811" cy="419659"/>
            <a:chOff x="-2671375" y="3597450"/>
            <a:chExt cx="292250" cy="291450"/>
          </a:xfrm>
        </p:grpSpPr>
        <p:sp>
          <p:nvSpPr>
            <p:cNvPr id="11126" name="Google Shape;11126;p9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98"/>
          <p:cNvGrpSpPr/>
          <p:nvPr/>
        </p:nvGrpSpPr>
        <p:grpSpPr>
          <a:xfrm>
            <a:off x="6812849" y="2755691"/>
            <a:ext cx="423043" cy="421927"/>
            <a:chOff x="-2670575" y="3956600"/>
            <a:chExt cx="293800" cy="293025"/>
          </a:xfrm>
        </p:grpSpPr>
        <p:sp>
          <p:nvSpPr>
            <p:cNvPr id="11129" name="Google Shape;11129;p9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98"/>
          <p:cNvGrpSpPr/>
          <p:nvPr/>
        </p:nvGrpSpPr>
        <p:grpSpPr>
          <a:xfrm>
            <a:off x="3070370" y="3311947"/>
            <a:ext cx="426462" cy="418363"/>
            <a:chOff x="-1183550" y="3586525"/>
            <a:chExt cx="296175" cy="290550"/>
          </a:xfrm>
        </p:grpSpPr>
        <p:sp>
          <p:nvSpPr>
            <p:cNvPr id="11134" name="Google Shape;11134;p9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9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98"/>
          <p:cNvGrpSpPr/>
          <p:nvPr/>
        </p:nvGrpSpPr>
        <p:grpSpPr>
          <a:xfrm>
            <a:off x="1933980" y="1689799"/>
            <a:ext cx="420811" cy="418507"/>
            <a:chOff x="-5971525" y="3273750"/>
            <a:chExt cx="292250" cy="290650"/>
          </a:xfrm>
        </p:grpSpPr>
        <p:sp>
          <p:nvSpPr>
            <p:cNvPr id="11144" name="Google Shape;11144;p9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98"/>
          <p:cNvGrpSpPr/>
          <p:nvPr/>
        </p:nvGrpSpPr>
        <p:grpSpPr>
          <a:xfrm>
            <a:off x="1928310" y="2203826"/>
            <a:ext cx="432150" cy="422395"/>
            <a:chOff x="-5974675" y="3632100"/>
            <a:chExt cx="300125" cy="293350"/>
          </a:xfrm>
        </p:grpSpPr>
        <p:sp>
          <p:nvSpPr>
            <p:cNvPr id="11147" name="Google Shape;11147;p9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98"/>
          <p:cNvGrpSpPr/>
          <p:nvPr/>
        </p:nvGrpSpPr>
        <p:grpSpPr>
          <a:xfrm>
            <a:off x="1958351" y="2755694"/>
            <a:ext cx="395865" cy="421927"/>
            <a:chOff x="-5971525" y="3990475"/>
            <a:chExt cx="274925" cy="293025"/>
          </a:xfrm>
        </p:grpSpPr>
        <p:sp>
          <p:nvSpPr>
            <p:cNvPr id="11151" name="Google Shape;11151;p9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98"/>
          <p:cNvGrpSpPr/>
          <p:nvPr/>
        </p:nvGrpSpPr>
        <p:grpSpPr>
          <a:xfrm>
            <a:off x="4631558" y="1689798"/>
            <a:ext cx="420775" cy="418507"/>
            <a:chOff x="-4118225" y="3253275"/>
            <a:chExt cx="292225" cy="290650"/>
          </a:xfrm>
        </p:grpSpPr>
        <p:sp>
          <p:nvSpPr>
            <p:cNvPr id="11156" name="Google Shape;11156;p9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98"/>
          <p:cNvGrpSpPr/>
          <p:nvPr/>
        </p:nvGrpSpPr>
        <p:grpSpPr>
          <a:xfrm>
            <a:off x="4682008" y="2204922"/>
            <a:ext cx="319874" cy="420199"/>
            <a:chOff x="-4082800" y="3612425"/>
            <a:chExt cx="222150" cy="291825"/>
          </a:xfrm>
        </p:grpSpPr>
        <p:sp>
          <p:nvSpPr>
            <p:cNvPr id="11159" name="Google Shape;11159;p9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98"/>
          <p:cNvGrpSpPr/>
          <p:nvPr/>
        </p:nvGrpSpPr>
        <p:grpSpPr>
          <a:xfrm>
            <a:off x="4643456" y="2769876"/>
            <a:ext cx="420775" cy="393561"/>
            <a:chOff x="-4118225" y="3990475"/>
            <a:chExt cx="292225" cy="273325"/>
          </a:xfrm>
        </p:grpSpPr>
        <p:sp>
          <p:nvSpPr>
            <p:cNvPr id="11163" name="Google Shape;11163;p9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7" name="Google Shape;11167;p98"/>
          <p:cNvGrpSpPr/>
          <p:nvPr/>
        </p:nvGrpSpPr>
        <p:grpSpPr>
          <a:xfrm>
            <a:off x="7354110" y="1688087"/>
            <a:ext cx="394713" cy="421927"/>
            <a:chOff x="-2312225" y="3238300"/>
            <a:chExt cx="274125" cy="293025"/>
          </a:xfrm>
        </p:grpSpPr>
        <p:sp>
          <p:nvSpPr>
            <p:cNvPr id="11168" name="Google Shape;11168;p9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98"/>
          <p:cNvGrpSpPr/>
          <p:nvPr/>
        </p:nvGrpSpPr>
        <p:grpSpPr>
          <a:xfrm>
            <a:off x="7341062" y="2153586"/>
            <a:ext cx="420811" cy="522864"/>
            <a:chOff x="-2310650" y="3525775"/>
            <a:chExt cx="292250" cy="363125"/>
          </a:xfrm>
        </p:grpSpPr>
        <p:sp>
          <p:nvSpPr>
            <p:cNvPr id="11171" name="Google Shape;11171;p9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98"/>
          <p:cNvGrpSpPr/>
          <p:nvPr/>
        </p:nvGrpSpPr>
        <p:grpSpPr>
          <a:xfrm>
            <a:off x="7351827" y="2756825"/>
            <a:ext cx="423079" cy="419659"/>
            <a:chOff x="-2310650" y="3958175"/>
            <a:chExt cx="293825" cy="291450"/>
          </a:xfrm>
        </p:grpSpPr>
        <p:sp>
          <p:nvSpPr>
            <p:cNvPr id="11176" name="Google Shape;11176;p9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98"/>
          <p:cNvGrpSpPr/>
          <p:nvPr/>
        </p:nvGrpSpPr>
        <p:grpSpPr>
          <a:xfrm>
            <a:off x="4718688" y="3308459"/>
            <a:ext cx="424159" cy="419659"/>
            <a:chOff x="-1182750" y="3962900"/>
            <a:chExt cx="294575" cy="291450"/>
          </a:xfrm>
        </p:grpSpPr>
        <p:sp>
          <p:nvSpPr>
            <p:cNvPr id="11179" name="Google Shape;11179;p9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98"/>
          <p:cNvGrpSpPr/>
          <p:nvPr/>
        </p:nvGrpSpPr>
        <p:grpSpPr>
          <a:xfrm>
            <a:off x="2471824" y="1689223"/>
            <a:ext cx="424195" cy="419659"/>
            <a:chOff x="-5611575" y="3272950"/>
            <a:chExt cx="294600" cy="291450"/>
          </a:xfrm>
        </p:grpSpPr>
        <p:sp>
          <p:nvSpPr>
            <p:cNvPr id="11187" name="Google Shape;11187;p9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98"/>
          <p:cNvGrpSpPr/>
          <p:nvPr/>
        </p:nvGrpSpPr>
        <p:grpSpPr>
          <a:xfrm>
            <a:off x="2471824" y="2205770"/>
            <a:ext cx="424195" cy="418507"/>
            <a:chOff x="-5613150" y="3632900"/>
            <a:chExt cx="294600" cy="290650"/>
          </a:xfrm>
        </p:grpSpPr>
        <p:sp>
          <p:nvSpPr>
            <p:cNvPr id="11193" name="Google Shape;11193;p9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98"/>
          <p:cNvGrpSpPr/>
          <p:nvPr/>
        </p:nvGrpSpPr>
        <p:grpSpPr>
          <a:xfrm>
            <a:off x="2483722" y="2756270"/>
            <a:ext cx="424195" cy="420775"/>
            <a:chOff x="-5613150" y="3991275"/>
            <a:chExt cx="294600" cy="292225"/>
          </a:xfrm>
        </p:grpSpPr>
        <p:sp>
          <p:nvSpPr>
            <p:cNvPr id="11196" name="Google Shape;11196;p9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98"/>
          <p:cNvGrpSpPr/>
          <p:nvPr/>
        </p:nvGrpSpPr>
        <p:grpSpPr>
          <a:xfrm>
            <a:off x="5155210" y="1689438"/>
            <a:ext cx="434634" cy="419227"/>
            <a:chOff x="-3768700" y="3253275"/>
            <a:chExt cx="301850" cy="291150"/>
          </a:xfrm>
        </p:grpSpPr>
        <p:sp>
          <p:nvSpPr>
            <p:cNvPr id="11206" name="Google Shape;11206;p9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98"/>
          <p:cNvGrpSpPr/>
          <p:nvPr/>
        </p:nvGrpSpPr>
        <p:grpSpPr>
          <a:xfrm>
            <a:off x="5159293" y="2217090"/>
            <a:ext cx="426462" cy="395865"/>
            <a:chOff x="-3808700" y="3628950"/>
            <a:chExt cx="296175" cy="274925"/>
          </a:xfrm>
        </p:grpSpPr>
        <p:sp>
          <p:nvSpPr>
            <p:cNvPr id="11210" name="Google Shape;11210;p9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98"/>
          <p:cNvGrpSpPr/>
          <p:nvPr/>
        </p:nvGrpSpPr>
        <p:grpSpPr>
          <a:xfrm>
            <a:off x="5224504" y="2756412"/>
            <a:ext cx="419443" cy="420487"/>
            <a:chOff x="-3771675" y="3971775"/>
            <a:chExt cx="291300" cy="292025"/>
          </a:xfrm>
        </p:grpSpPr>
        <p:sp>
          <p:nvSpPr>
            <p:cNvPr id="11214" name="Google Shape;11214;p9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98"/>
          <p:cNvGrpSpPr/>
          <p:nvPr/>
        </p:nvGrpSpPr>
        <p:grpSpPr>
          <a:xfrm>
            <a:off x="7885948" y="1716461"/>
            <a:ext cx="420271" cy="320774"/>
            <a:chOff x="-1951475" y="3273100"/>
            <a:chExt cx="291875" cy="222775"/>
          </a:xfrm>
        </p:grpSpPr>
        <p:sp>
          <p:nvSpPr>
            <p:cNvPr id="11220" name="Google Shape;11220;p9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98"/>
          <p:cNvGrpSpPr/>
          <p:nvPr/>
        </p:nvGrpSpPr>
        <p:grpSpPr>
          <a:xfrm>
            <a:off x="7883429" y="2205191"/>
            <a:ext cx="425310" cy="419659"/>
            <a:chOff x="-1951475" y="3597450"/>
            <a:chExt cx="295375" cy="291450"/>
          </a:xfrm>
        </p:grpSpPr>
        <p:sp>
          <p:nvSpPr>
            <p:cNvPr id="11224" name="Google Shape;11224;p9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98"/>
          <p:cNvGrpSpPr/>
          <p:nvPr/>
        </p:nvGrpSpPr>
        <p:grpSpPr>
          <a:xfrm>
            <a:off x="7885680" y="2756825"/>
            <a:ext cx="444605" cy="419659"/>
            <a:chOff x="-1960150" y="3956600"/>
            <a:chExt cx="308775" cy="291450"/>
          </a:xfrm>
        </p:grpSpPr>
        <p:sp>
          <p:nvSpPr>
            <p:cNvPr id="11229" name="Google Shape;11229;p9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8"/>
          <p:cNvGrpSpPr/>
          <p:nvPr/>
        </p:nvGrpSpPr>
        <p:grpSpPr>
          <a:xfrm>
            <a:off x="1939718" y="3307636"/>
            <a:ext cx="420775" cy="420775"/>
            <a:chOff x="-804700" y="3226500"/>
            <a:chExt cx="292225" cy="292225"/>
          </a:xfrm>
        </p:grpSpPr>
        <p:sp>
          <p:nvSpPr>
            <p:cNvPr id="11232" name="Google Shape;11232;p9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98"/>
          <p:cNvGrpSpPr/>
          <p:nvPr/>
        </p:nvGrpSpPr>
        <p:grpSpPr>
          <a:xfrm>
            <a:off x="3019809" y="1688647"/>
            <a:ext cx="420775" cy="420811"/>
            <a:chOff x="-5251625" y="3272950"/>
            <a:chExt cx="292225" cy="292250"/>
          </a:xfrm>
        </p:grpSpPr>
        <p:sp>
          <p:nvSpPr>
            <p:cNvPr id="11240" name="Google Shape;11240;p9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98"/>
          <p:cNvGrpSpPr/>
          <p:nvPr/>
        </p:nvGrpSpPr>
        <p:grpSpPr>
          <a:xfrm>
            <a:off x="3016407" y="2204348"/>
            <a:ext cx="427578" cy="421351"/>
            <a:chOff x="-5254775" y="3631325"/>
            <a:chExt cx="296950" cy="292625"/>
          </a:xfrm>
        </p:grpSpPr>
        <p:sp>
          <p:nvSpPr>
            <p:cNvPr id="11244" name="Google Shape;11244;p9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98"/>
          <p:cNvGrpSpPr/>
          <p:nvPr/>
        </p:nvGrpSpPr>
        <p:grpSpPr>
          <a:xfrm>
            <a:off x="3032265" y="2756270"/>
            <a:ext cx="419659" cy="420775"/>
            <a:chOff x="-5251625" y="3991275"/>
            <a:chExt cx="291450" cy="292225"/>
          </a:xfrm>
        </p:grpSpPr>
        <p:sp>
          <p:nvSpPr>
            <p:cNvPr id="11252" name="Google Shape;11252;p9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98"/>
          <p:cNvGrpSpPr/>
          <p:nvPr/>
        </p:nvGrpSpPr>
        <p:grpSpPr>
          <a:xfrm>
            <a:off x="5772848" y="1689240"/>
            <a:ext cx="319874" cy="419623"/>
            <a:chOff x="-3365275" y="3253275"/>
            <a:chExt cx="222150" cy="291425"/>
          </a:xfrm>
        </p:grpSpPr>
        <p:sp>
          <p:nvSpPr>
            <p:cNvPr id="11258" name="Google Shape;11258;p9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98"/>
          <p:cNvGrpSpPr/>
          <p:nvPr/>
        </p:nvGrpSpPr>
        <p:grpSpPr>
          <a:xfrm>
            <a:off x="5746786" y="2204058"/>
            <a:ext cx="371998" cy="421927"/>
            <a:chOff x="-3383375" y="3611625"/>
            <a:chExt cx="258350" cy="293025"/>
          </a:xfrm>
        </p:grpSpPr>
        <p:sp>
          <p:nvSpPr>
            <p:cNvPr id="11261" name="Google Shape;11261;p9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98"/>
          <p:cNvGrpSpPr/>
          <p:nvPr/>
        </p:nvGrpSpPr>
        <p:grpSpPr>
          <a:xfrm>
            <a:off x="5809135" y="2756826"/>
            <a:ext cx="271097" cy="419659"/>
            <a:chOff x="-3347950" y="3971575"/>
            <a:chExt cx="188275" cy="291450"/>
          </a:xfrm>
        </p:grpSpPr>
        <p:sp>
          <p:nvSpPr>
            <p:cNvPr id="11264" name="Google Shape;11264;p9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98"/>
          <p:cNvGrpSpPr/>
          <p:nvPr/>
        </p:nvGrpSpPr>
        <p:grpSpPr>
          <a:xfrm>
            <a:off x="858994" y="3307061"/>
            <a:ext cx="371998" cy="421927"/>
            <a:chOff x="-1575775" y="3238300"/>
            <a:chExt cx="258350" cy="293025"/>
          </a:xfrm>
        </p:grpSpPr>
        <p:sp>
          <p:nvSpPr>
            <p:cNvPr id="11268" name="Google Shape;11268;p9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98"/>
          <p:cNvGrpSpPr/>
          <p:nvPr/>
        </p:nvGrpSpPr>
        <p:grpSpPr>
          <a:xfrm>
            <a:off x="2503892" y="3309051"/>
            <a:ext cx="423079" cy="424159"/>
            <a:chOff x="-1591550" y="3597475"/>
            <a:chExt cx="293825" cy="294575"/>
          </a:xfrm>
        </p:grpSpPr>
        <p:sp>
          <p:nvSpPr>
            <p:cNvPr id="11274" name="Google Shape;11274;p9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98"/>
          <p:cNvGrpSpPr/>
          <p:nvPr/>
        </p:nvGrpSpPr>
        <p:grpSpPr>
          <a:xfrm>
            <a:off x="4153362" y="3318663"/>
            <a:ext cx="421927" cy="399248"/>
            <a:chOff x="-1592325" y="3957400"/>
            <a:chExt cx="293025" cy="277275"/>
          </a:xfrm>
        </p:grpSpPr>
        <p:sp>
          <p:nvSpPr>
            <p:cNvPr id="11278" name="Google Shape;11278;p9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98"/>
          <p:cNvGrpSpPr/>
          <p:nvPr/>
        </p:nvGrpSpPr>
        <p:grpSpPr>
          <a:xfrm>
            <a:off x="3640232" y="3310744"/>
            <a:ext cx="369730" cy="420775"/>
            <a:chOff x="-778700" y="3612425"/>
            <a:chExt cx="256775" cy="292225"/>
          </a:xfrm>
        </p:grpSpPr>
        <p:sp>
          <p:nvSpPr>
            <p:cNvPr id="11283" name="Google Shape;11283;p9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98"/>
          <p:cNvGrpSpPr/>
          <p:nvPr/>
        </p:nvGrpSpPr>
        <p:grpSpPr>
          <a:xfrm>
            <a:off x="6111733" y="3828305"/>
            <a:ext cx="340731" cy="387641"/>
            <a:chOff x="7728464" y="1561258"/>
            <a:chExt cx="349719" cy="397866"/>
          </a:xfrm>
        </p:grpSpPr>
        <p:sp>
          <p:nvSpPr>
            <p:cNvPr id="11290" name="Google Shape;11290;p9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98"/>
          <p:cNvGrpSpPr/>
          <p:nvPr/>
        </p:nvGrpSpPr>
        <p:grpSpPr>
          <a:xfrm>
            <a:off x="4034702" y="3828305"/>
            <a:ext cx="387681" cy="387641"/>
            <a:chOff x="5611350" y="1561258"/>
            <a:chExt cx="397907" cy="397866"/>
          </a:xfrm>
        </p:grpSpPr>
        <p:sp>
          <p:nvSpPr>
            <p:cNvPr id="11293" name="Google Shape;11293;p9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98"/>
          <p:cNvGrpSpPr/>
          <p:nvPr/>
        </p:nvGrpSpPr>
        <p:grpSpPr>
          <a:xfrm>
            <a:off x="4553987" y="3925571"/>
            <a:ext cx="387610" cy="193109"/>
            <a:chOff x="6140660" y="1661097"/>
            <a:chExt cx="397835" cy="198202"/>
          </a:xfrm>
        </p:grpSpPr>
        <p:sp>
          <p:nvSpPr>
            <p:cNvPr id="11298" name="Google Shape;11298;p9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98"/>
          <p:cNvGrpSpPr/>
          <p:nvPr/>
        </p:nvGrpSpPr>
        <p:grpSpPr>
          <a:xfrm>
            <a:off x="5073202" y="3828305"/>
            <a:ext cx="387681" cy="387641"/>
            <a:chOff x="6669907" y="1561258"/>
            <a:chExt cx="397907" cy="397866"/>
          </a:xfrm>
        </p:grpSpPr>
        <p:sp>
          <p:nvSpPr>
            <p:cNvPr id="11303" name="Google Shape;11303;p9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98"/>
          <p:cNvGrpSpPr/>
          <p:nvPr/>
        </p:nvGrpSpPr>
        <p:grpSpPr>
          <a:xfrm>
            <a:off x="1958433" y="3885842"/>
            <a:ext cx="387681" cy="272572"/>
            <a:chOff x="3386036" y="1746339"/>
            <a:chExt cx="397907" cy="279762"/>
          </a:xfrm>
        </p:grpSpPr>
        <p:sp>
          <p:nvSpPr>
            <p:cNvPr id="11309" name="Google Shape;11309;p9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98"/>
          <p:cNvGrpSpPr/>
          <p:nvPr/>
        </p:nvGrpSpPr>
        <p:grpSpPr>
          <a:xfrm>
            <a:off x="2996130" y="3828288"/>
            <a:ext cx="387681" cy="387681"/>
            <a:chOff x="4417380" y="1687279"/>
            <a:chExt cx="397907" cy="397907"/>
          </a:xfrm>
        </p:grpSpPr>
        <p:sp>
          <p:nvSpPr>
            <p:cNvPr id="11312" name="Google Shape;11312;p9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98"/>
          <p:cNvGrpSpPr/>
          <p:nvPr/>
        </p:nvGrpSpPr>
        <p:grpSpPr>
          <a:xfrm>
            <a:off x="7942611" y="3308537"/>
            <a:ext cx="387661" cy="387661"/>
            <a:chOff x="2869999" y="1687279"/>
            <a:chExt cx="397887" cy="397887"/>
          </a:xfrm>
        </p:grpSpPr>
        <p:sp>
          <p:nvSpPr>
            <p:cNvPr id="11315" name="Google Shape;11315;p9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98"/>
          <p:cNvGrpSpPr/>
          <p:nvPr/>
        </p:nvGrpSpPr>
        <p:grpSpPr>
          <a:xfrm>
            <a:off x="2477718" y="3828664"/>
            <a:ext cx="386807" cy="386929"/>
            <a:chOff x="3902887" y="1687655"/>
            <a:chExt cx="397010" cy="397135"/>
          </a:xfrm>
        </p:grpSpPr>
        <p:sp>
          <p:nvSpPr>
            <p:cNvPr id="11318" name="Google Shape;11318;p9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98"/>
          <p:cNvGrpSpPr/>
          <p:nvPr/>
        </p:nvGrpSpPr>
        <p:grpSpPr>
          <a:xfrm>
            <a:off x="3515416" y="3828344"/>
            <a:ext cx="387681" cy="387681"/>
            <a:chOff x="4933458" y="1687279"/>
            <a:chExt cx="397907" cy="397907"/>
          </a:xfrm>
        </p:grpSpPr>
        <p:sp>
          <p:nvSpPr>
            <p:cNvPr id="11321" name="Google Shape;11321;p9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98"/>
          <p:cNvGrpSpPr/>
          <p:nvPr/>
        </p:nvGrpSpPr>
        <p:grpSpPr>
          <a:xfrm>
            <a:off x="5286246" y="3308537"/>
            <a:ext cx="387681" cy="387661"/>
            <a:chOff x="266768" y="1721375"/>
            <a:chExt cx="397907" cy="397887"/>
          </a:xfrm>
        </p:grpSpPr>
        <p:sp>
          <p:nvSpPr>
            <p:cNvPr id="11324" name="Google Shape;11324;p9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98"/>
          <p:cNvGrpSpPr/>
          <p:nvPr/>
        </p:nvGrpSpPr>
        <p:grpSpPr>
          <a:xfrm>
            <a:off x="7411672" y="3308924"/>
            <a:ext cx="387539" cy="386888"/>
            <a:chOff x="2408992" y="1722875"/>
            <a:chExt cx="397761" cy="397093"/>
          </a:xfrm>
        </p:grpSpPr>
        <p:sp>
          <p:nvSpPr>
            <p:cNvPr id="11327" name="Google Shape;11327;p9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98"/>
          <p:cNvGrpSpPr/>
          <p:nvPr/>
        </p:nvGrpSpPr>
        <p:grpSpPr>
          <a:xfrm>
            <a:off x="5592488" y="3828305"/>
            <a:ext cx="387641" cy="387641"/>
            <a:chOff x="7199196" y="1561258"/>
            <a:chExt cx="397866" cy="397866"/>
          </a:xfrm>
        </p:grpSpPr>
        <p:sp>
          <p:nvSpPr>
            <p:cNvPr id="11330" name="Google Shape;11330;p9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3" name="Google Shape;11333;p9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334" name="Google Shape;11334;p98"/>
          <p:cNvGrpSpPr/>
          <p:nvPr/>
        </p:nvGrpSpPr>
        <p:grpSpPr>
          <a:xfrm>
            <a:off x="6348367" y="3308537"/>
            <a:ext cx="387661" cy="387661"/>
            <a:chOff x="1379798" y="1723250"/>
            <a:chExt cx="397887" cy="397887"/>
          </a:xfrm>
        </p:grpSpPr>
        <p:sp>
          <p:nvSpPr>
            <p:cNvPr id="11335" name="Google Shape;11335;p9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98"/>
          <p:cNvGrpSpPr/>
          <p:nvPr/>
        </p:nvGrpSpPr>
        <p:grpSpPr>
          <a:xfrm>
            <a:off x="5817327" y="3308537"/>
            <a:ext cx="387641" cy="387661"/>
            <a:chOff x="864491" y="1723250"/>
            <a:chExt cx="397866" cy="397887"/>
          </a:xfrm>
        </p:grpSpPr>
        <p:sp>
          <p:nvSpPr>
            <p:cNvPr id="11340" name="Google Shape;11340;p9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3" name="Google Shape;11343;p9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4" name="Google Shape;11344;p98"/>
          <p:cNvGrpSpPr/>
          <p:nvPr/>
        </p:nvGrpSpPr>
        <p:grpSpPr>
          <a:xfrm>
            <a:off x="6584154" y="3827060"/>
            <a:ext cx="388966" cy="388966"/>
            <a:chOff x="1190625" y="238125"/>
            <a:chExt cx="5235075" cy="5235075"/>
          </a:xfrm>
        </p:grpSpPr>
        <p:sp>
          <p:nvSpPr>
            <p:cNvPr id="11345" name="Google Shape;11345;p98"/>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8"/>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50" name="Shape 11350"/>
        <p:cNvGrpSpPr/>
        <p:nvPr/>
      </p:nvGrpSpPr>
      <p:grpSpPr>
        <a:xfrm>
          <a:off x="0" y="0"/>
          <a:ext cx="0" cy="0"/>
          <a:chOff x="0" y="0"/>
          <a:chExt cx="0" cy="0"/>
        </a:xfrm>
      </p:grpSpPr>
      <p:pic>
        <p:nvPicPr>
          <p:cNvPr id="11351" name="Google Shape;11351;p9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2" name="Shape 2572"/>
        <p:cNvGrpSpPr/>
        <p:nvPr/>
      </p:nvGrpSpPr>
      <p:grpSpPr>
        <a:xfrm>
          <a:off x="0" y="0"/>
          <a:ext cx="0" cy="0"/>
          <a:chOff x="0" y="0"/>
          <a:chExt cx="0" cy="0"/>
        </a:xfrm>
      </p:grpSpPr>
      <p:sp>
        <p:nvSpPr>
          <p:cNvPr id="2573" name="Google Shape;2573;p50"/>
          <p:cNvSpPr txBox="1"/>
          <p:nvPr>
            <p:ph type="title"/>
          </p:nvPr>
        </p:nvSpPr>
        <p:spPr>
          <a:xfrm>
            <a:off x="2379150" y="2052450"/>
            <a:ext cx="4504500" cy="103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2574" name="Google Shape;2574;p50"/>
          <p:cNvSpPr txBox="1"/>
          <p:nvPr>
            <p:ph idx="1" type="subTitle"/>
          </p:nvPr>
        </p:nvSpPr>
        <p:spPr>
          <a:xfrm>
            <a:off x="2379150" y="3137750"/>
            <a:ext cx="2860800" cy="71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575" name="Google Shape;2575;p50"/>
          <p:cNvSpPr txBox="1"/>
          <p:nvPr>
            <p:ph idx="2" type="title"/>
          </p:nvPr>
        </p:nvSpPr>
        <p:spPr>
          <a:xfrm>
            <a:off x="715100" y="993025"/>
            <a:ext cx="12570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pic>
        <p:nvPicPr>
          <p:cNvPr id="2576" name="Google Shape;2576;p50"/>
          <p:cNvPicPr preferRelativeResize="0"/>
          <p:nvPr/>
        </p:nvPicPr>
        <p:blipFill>
          <a:blip r:embed="rId3">
            <a:alphaModFix/>
          </a:blip>
          <a:stretch>
            <a:fillRect/>
          </a:stretch>
        </p:blipFill>
        <p:spPr>
          <a:xfrm>
            <a:off x="5596425" y="3193400"/>
            <a:ext cx="2638200" cy="13499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2580" name="Shape 2580"/>
        <p:cNvGrpSpPr/>
        <p:nvPr/>
      </p:nvGrpSpPr>
      <p:grpSpPr>
        <a:xfrm>
          <a:off x="0" y="0"/>
          <a:ext cx="0" cy="0"/>
          <a:chOff x="0" y="0"/>
          <a:chExt cx="0" cy="0"/>
        </a:xfrm>
      </p:grpSpPr>
      <p:sp>
        <p:nvSpPr>
          <p:cNvPr id="2581" name="Google Shape;2581;p51"/>
          <p:cNvSpPr/>
          <p:nvPr/>
        </p:nvSpPr>
        <p:spPr>
          <a:xfrm>
            <a:off x="6017075" y="2452908"/>
            <a:ext cx="2457600" cy="2002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1"/>
          <p:cNvSpPr/>
          <p:nvPr/>
        </p:nvSpPr>
        <p:spPr>
          <a:xfrm>
            <a:off x="3338238" y="1950163"/>
            <a:ext cx="2457600" cy="2002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1"/>
          <p:cNvSpPr/>
          <p:nvPr/>
        </p:nvSpPr>
        <p:spPr>
          <a:xfrm>
            <a:off x="659400" y="1448000"/>
            <a:ext cx="2457600" cy="2002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1"/>
          <p:cNvSpPr txBox="1"/>
          <p:nvPr>
            <p:ph idx="6" type="title"/>
          </p:nvPr>
        </p:nvSpPr>
        <p:spPr>
          <a:xfrm>
            <a:off x="5091775" y="445025"/>
            <a:ext cx="33321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OUR GOALS</a:t>
            </a:r>
            <a:endParaRPr/>
          </a:p>
        </p:txBody>
      </p:sp>
      <p:sp>
        <p:nvSpPr>
          <p:cNvPr id="2585" name="Google Shape;2585;p51"/>
          <p:cNvSpPr txBox="1"/>
          <p:nvPr>
            <p:ph type="title"/>
          </p:nvPr>
        </p:nvSpPr>
        <p:spPr>
          <a:xfrm>
            <a:off x="720000" y="1848463"/>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586" name="Google Shape;2586;p51"/>
          <p:cNvSpPr txBox="1"/>
          <p:nvPr>
            <p:ph idx="1" type="subTitle"/>
          </p:nvPr>
        </p:nvSpPr>
        <p:spPr>
          <a:xfrm>
            <a:off x="720000" y="2259800"/>
            <a:ext cx="2336400" cy="84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The planet is full of iron oxide dust</a:t>
            </a:r>
            <a:endParaRPr/>
          </a:p>
        </p:txBody>
      </p:sp>
      <p:sp>
        <p:nvSpPr>
          <p:cNvPr id="2587" name="Google Shape;2587;p51"/>
          <p:cNvSpPr txBox="1"/>
          <p:nvPr>
            <p:ph idx="2" type="title"/>
          </p:nvPr>
        </p:nvSpPr>
        <p:spPr>
          <a:xfrm>
            <a:off x="3398838" y="237633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588" name="Google Shape;2588;p51"/>
          <p:cNvSpPr txBox="1"/>
          <p:nvPr>
            <p:ph idx="3" type="subTitle"/>
          </p:nvPr>
        </p:nvSpPr>
        <p:spPr>
          <a:xfrm>
            <a:off x="3398838" y="2793284"/>
            <a:ext cx="2336400" cy="84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our Solar System</a:t>
            </a:r>
            <a:endParaRPr/>
          </a:p>
        </p:txBody>
      </p:sp>
      <p:sp>
        <p:nvSpPr>
          <p:cNvPr id="2589" name="Google Shape;2589;p51"/>
          <p:cNvSpPr txBox="1"/>
          <p:nvPr>
            <p:ph idx="4" type="title"/>
          </p:nvPr>
        </p:nvSpPr>
        <p:spPr>
          <a:xfrm>
            <a:off x="6077675" y="2903888"/>
            <a:ext cx="233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590" name="Google Shape;2590;p51"/>
          <p:cNvSpPr txBox="1"/>
          <p:nvPr>
            <p:ph idx="5" type="subTitle"/>
          </p:nvPr>
        </p:nvSpPr>
        <p:spPr>
          <a:xfrm>
            <a:off x="6077675" y="3321309"/>
            <a:ext cx="2336400" cy="84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It’s a gas giant, composed mostly of hydrogen</a:t>
            </a:r>
            <a:endParaRPr/>
          </a:p>
        </p:txBody>
      </p:sp>
      <p:sp>
        <p:nvSpPr>
          <p:cNvPr id="2591" name="Google Shape;2591;p51"/>
          <p:cNvSpPr/>
          <p:nvPr/>
        </p:nvSpPr>
        <p:spPr>
          <a:xfrm>
            <a:off x="1540950" y="1102450"/>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2" name="Google Shape;2592;p51"/>
          <p:cNvGrpSpPr/>
          <p:nvPr/>
        </p:nvGrpSpPr>
        <p:grpSpPr>
          <a:xfrm>
            <a:off x="1700050" y="1315169"/>
            <a:ext cx="376300" cy="269063"/>
            <a:chOff x="1285125" y="2105875"/>
            <a:chExt cx="348975" cy="249525"/>
          </a:xfrm>
        </p:grpSpPr>
        <p:sp>
          <p:nvSpPr>
            <p:cNvPr id="2593" name="Google Shape;2593;p51"/>
            <p:cNvSpPr/>
            <p:nvPr/>
          </p:nvSpPr>
          <p:spPr>
            <a:xfrm>
              <a:off x="1507875" y="2268150"/>
              <a:ext cx="94825" cy="34325"/>
            </a:xfrm>
            <a:custGeom>
              <a:rect b="b" l="l" r="r" t="t"/>
              <a:pathLst>
                <a:path extrusionOk="0" h="1373" w="3793">
                  <a:moveTo>
                    <a:pt x="1" y="0"/>
                  </a:moveTo>
                  <a:lnTo>
                    <a:pt x="1" y="1373"/>
                  </a:lnTo>
                  <a:lnTo>
                    <a:pt x="3793" y="1373"/>
                  </a:lnTo>
                  <a:lnTo>
                    <a:pt x="37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1"/>
            <p:cNvSpPr/>
            <p:nvPr/>
          </p:nvSpPr>
          <p:spPr>
            <a:xfrm>
              <a:off x="1507875" y="2215225"/>
              <a:ext cx="65750" cy="33750"/>
            </a:xfrm>
            <a:custGeom>
              <a:rect b="b" l="l" r="r" t="t"/>
              <a:pathLst>
                <a:path extrusionOk="0" h="1350" w="2630">
                  <a:moveTo>
                    <a:pt x="1" y="0"/>
                  </a:moveTo>
                  <a:lnTo>
                    <a:pt x="1" y="1350"/>
                  </a:lnTo>
                  <a:lnTo>
                    <a:pt x="2629" y="1350"/>
                  </a:lnTo>
                  <a:lnTo>
                    <a:pt x="26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1"/>
            <p:cNvSpPr/>
            <p:nvPr/>
          </p:nvSpPr>
          <p:spPr>
            <a:xfrm>
              <a:off x="1507875" y="2161725"/>
              <a:ext cx="33750" cy="31425"/>
            </a:xfrm>
            <a:custGeom>
              <a:rect b="b" l="l" r="r" t="t"/>
              <a:pathLst>
                <a:path extrusionOk="0" h="1257" w="1350">
                  <a:moveTo>
                    <a:pt x="1" y="0"/>
                  </a:moveTo>
                  <a:lnTo>
                    <a:pt x="1" y="1256"/>
                  </a:lnTo>
                  <a:lnTo>
                    <a:pt x="1350" y="1256"/>
                  </a:lnTo>
                  <a:lnTo>
                    <a:pt x="13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1"/>
            <p:cNvSpPr/>
            <p:nvPr/>
          </p:nvSpPr>
          <p:spPr>
            <a:xfrm>
              <a:off x="1406100" y="2105875"/>
              <a:ext cx="106450" cy="33775"/>
            </a:xfrm>
            <a:custGeom>
              <a:rect b="b" l="l" r="r" t="t"/>
              <a:pathLst>
                <a:path extrusionOk="0" h="1351" w="4258">
                  <a:moveTo>
                    <a:pt x="0" y="1"/>
                  </a:moveTo>
                  <a:lnTo>
                    <a:pt x="0" y="1350"/>
                  </a:lnTo>
                  <a:lnTo>
                    <a:pt x="1745" y="1350"/>
                  </a:lnTo>
                  <a:lnTo>
                    <a:pt x="1745" y="675"/>
                  </a:lnTo>
                  <a:lnTo>
                    <a:pt x="2513" y="675"/>
                  </a:lnTo>
                  <a:lnTo>
                    <a:pt x="2513" y="1350"/>
                  </a:lnTo>
                  <a:lnTo>
                    <a:pt x="4258" y="1350"/>
                  </a:lnTo>
                  <a:lnTo>
                    <a:pt x="42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1"/>
            <p:cNvSpPr/>
            <p:nvPr/>
          </p:nvSpPr>
          <p:spPr>
            <a:xfrm>
              <a:off x="1374700" y="2161725"/>
              <a:ext cx="33750" cy="31425"/>
            </a:xfrm>
            <a:custGeom>
              <a:rect b="b" l="l" r="r" t="t"/>
              <a:pathLst>
                <a:path extrusionOk="0" h="1257" w="1350">
                  <a:moveTo>
                    <a:pt x="0" y="0"/>
                  </a:moveTo>
                  <a:lnTo>
                    <a:pt x="0" y="1256"/>
                  </a:lnTo>
                  <a:lnTo>
                    <a:pt x="1349" y="1256"/>
                  </a:lnTo>
                  <a:lnTo>
                    <a:pt x="13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1"/>
            <p:cNvSpPr/>
            <p:nvPr/>
          </p:nvSpPr>
          <p:spPr>
            <a:xfrm>
              <a:off x="1345600" y="2215225"/>
              <a:ext cx="62850" cy="33750"/>
            </a:xfrm>
            <a:custGeom>
              <a:rect b="b" l="l" r="r" t="t"/>
              <a:pathLst>
                <a:path extrusionOk="0" h="1350" w="2514">
                  <a:moveTo>
                    <a:pt x="1" y="0"/>
                  </a:moveTo>
                  <a:lnTo>
                    <a:pt x="1" y="1350"/>
                  </a:lnTo>
                  <a:lnTo>
                    <a:pt x="2513" y="1350"/>
                  </a:lnTo>
                  <a:lnTo>
                    <a:pt x="2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1"/>
            <p:cNvSpPr/>
            <p:nvPr/>
          </p:nvSpPr>
          <p:spPr>
            <a:xfrm>
              <a:off x="1314200" y="2268150"/>
              <a:ext cx="94250" cy="34325"/>
            </a:xfrm>
            <a:custGeom>
              <a:rect b="b" l="l" r="r" t="t"/>
              <a:pathLst>
                <a:path extrusionOk="0" h="1373" w="3770">
                  <a:moveTo>
                    <a:pt x="1" y="0"/>
                  </a:moveTo>
                  <a:lnTo>
                    <a:pt x="1" y="1373"/>
                  </a:lnTo>
                  <a:lnTo>
                    <a:pt x="3769" y="1373"/>
                  </a:lnTo>
                  <a:lnTo>
                    <a:pt x="37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1"/>
            <p:cNvSpPr/>
            <p:nvPr/>
          </p:nvSpPr>
          <p:spPr>
            <a:xfrm>
              <a:off x="1285125" y="2323975"/>
              <a:ext cx="123325" cy="31425"/>
            </a:xfrm>
            <a:custGeom>
              <a:rect b="b" l="l" r="r" t="t"/>
              <a:pathLst>
                <a:path extrusionOk="0" h="1257" w="4933">
                  <a:moveTo>
                    <a:pt x="0" y="1"/>
                  </a:moveTo>
                  <a:lnTo>
                    <a:pt x="0" y="1257"/>
                  </a:lnTo>
                  <a:lnTo>
                    <a:pt x="4932" y="1257"/>
                  </a:lnTo>
                  <a:lnTo>
                    <a:pt x="4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1"/>
            <p:cNvSpPr/>
            <p:nvPr/>
          </p:nvSpPr>
          <p:spPr>
            <a:xfrm>
              <a:off x="1430525" y="2161725"/>
              <a:ext cx="58175" cy="193675"/>
            </a:xfrm>
            <a:custGeom>
              <a:rect b="b" l="l" r="r" t="t"/>
              <a:pathLst>
                <a:path extrusionOk="0" h="7747" w="2327">
                  <a:moveTo>
                    <a:pt x="0" y="0"/>
                  </a:moveTo>
                  <a:lnTo>
                    <a:pt x="0" y="7747"/>
                  </a:lnTo>
                  <a:lnTo>
                    <a:pt x="2327" y="7747"/>
                  </a:lnTo>
                  <a:lnTo>
                    <a:pt x="23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1"/>
            <p:cNvSpPr/>
            <p:nvPr/>
          </p:nvSpPr>
          <p:spPr>
            <a:xfrm>
              <a:off x="1507875" y="2323975"/>
              <a:ext cx="126225" cy="31425"/>
            </a:xfrm>
            <a:custGeom>
              <a:rect b="b" l="l" r="r" t="t"/>
              <a:pathLst>
                <a:path extrusionOk="0" h="1257" w="5049">
                  <a:moveTo>
                    <a:pt x="1" y="1"/>
                  </a:moveTo>
                  <a:lnTo>
                    <a:pt x="1" y="1257"/>
                  </a:lnTo>
                  <a:lnTo>
                    <a:pt x="5049" y="1257"/>
                  </a:lnTo>
                  <a:lnTo>
                    <a:pt x="5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3" name="Google Shape;2603;p51"/>
          <p:cNvSpPr/>
          <p:nvPr/>
        </p:nvSpPr>
        <p:spPr>
          <a:xfrm>
            <a:off x="4219800" y="1628850"/>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4" name="Google Shape;2604;p51"/>
          <p:cNvGrpSpPr/>
          <p:nvPr/>
        </p:nvGrpSpPr>
        <p:grpSpPr>
          <a:xfrm>
            <a:off x="4378898" y="1865078"/>
            <a:ext cx="376300" cy="222049"/>
            <a:chOff x="2031325" y="2127975"/>
            <a:chExt cx="348975" cy="205925"/>
          </a:xfrm>
        </p:grpSpPr>
        <p:sp>
          <p:nvSpPr>
            <p:cNvPr id="2605" name="Google Shape;2605;p51"/>
            <p:cNvSpPr/>
            <p:nvPr/>
          </p:nvSpPr>
          <p:spPr>
            <a:xfrm>
              <a:off x="2123200" y="2127975"/>
              <a:ext cx="68075" cy="55275"/>
            </a:xfrm>
            <a:custGeom>
              <a:rect b="b" l="l" r="r" t="t"/>
              <a:pathLst>
                <a:path extrusionOk="0" h="2211" w="2723">
                  <a:moveTo>
                    <a:pt x="1373" y="1"/>
                  </a:moveTo>
                  <a:lnTo>
                    <a:pt x="1" y="2211"/>
                  </a:lnTo>
                  <a:lnTo>
                    <a:pt x="2723" y="2211"/>
                  </a:lnTo>
                  <a:lnTo>
                    <a:pt x="13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1"/>
            <p:cNvSpPr/>
            <p:nvPr/>
          </p:nvSpPr>
          <p:spPr>
            <a:xfrm>
              <a:off x="2031325" y="2205325"/>
              <a:ext cx="251850" cy="128575"/>
            </a:xfrm>
            <a:custGeom>
              <a:rect b="b" l="l" r="r" t="t"/>
              <a:pathLst>
                <a:path extrusionOk="0" h="5143" w="10074">
                  <a:moveTo>
                    <a:pt x="3210" y="1"/>
                  </a:moveTo>
                  <a:lnTo>
                    <a:pt x="0" y="5142"/>
                  </a:lnTo>
                  <a:lnTo>
                    <a:pt x="10073" y="5142"/>
                  </a:lnTo>
                  <a:lnTo>
                    <a:pt x="7956" y="1653"/>
                  </a:lnTo>
                  <a:lnTo>
                    <a:pt x="5048" y="1653"/>
                  </a:lnTo>
                  <a:lnTo>
                    <a:pt x="5048" y="862"/>
                  </a:lnTo>
                  <a:lnTo>
                    <a:pt x="7468" y="862"/>
                  </a:lnTo>
                  <a:lnTo>
                    <a:pt x="68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1"/>
            <p:cNvSpPr/>
            <p:nvPr/>
          </p:nvSpPr>
          <p:spPr>
            <a:xfrm>
              <a:off x="2256975" y="2195450"/>
              <a:ext cx="123325" cy="138450"/>
            </a:xfrm>
            <a:custGeom>
              <a:rect b="b" l="l" r="r" t="t"/>
              <a:pathLst>
                <a:path extrusionOk="0" h="5538" w="4933">
                  <a:moveTo>
                    <a:pt x="1536" y="0"/>
                  </a:moveTo>
                  <a:lnTo>
                    <a:pt x="0" y="2327"/>
                  </a:lnTo>
                  <a:lnTo>
                    <a:pt x="2024" y="5537"/>
                  </a:lnTo>
                  <a:lnTo>
                    <a:pt x="4932" y="5537"/>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8" name="Google Shape;2608;p51"/>
          <p:cNvSpPr/>
          <p:nvPr/>
        </p:nvSpPr>
        <p:spPr>
          <a:xfrm>
            <a:off x="6898625" y="2162400"/>
            <a:ext cx="694500" cy="6945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1"/>
          <p:cNvSpPr/>
          <p:nvPr/>
        </p:nvSpPr>
        <p:spPr>
          <a:xfrm>
            <a:off x="7108820" y="2321490"/>
            <a:ext cx="274104" cy="376327"/>
          </a:xfrm>
          <a:custGeom>
            <a:rect b="b" l="l" r="r" t="t"/>
            <a:pathLst>
              <a:path extrusionOk="0" h="13960" w="10168">
                <a:moveTo>
                  <a:pt x="5119" y="10958"/>
                </a:moveTo>
                <a:cubicBezTo>
                  <a:pt x="5910" y="10958"/>
                  <a:pt x="6584" y="11633"/>
                  <a:pt x="6584" y="12400"/>
                </a:cubicBezTo>
                <a:lnTo>
                  <a:pt x="6584" y="13168"/>
                </a:lnTo>
                <a:lnTo>
                  <a:pt x="3676" y="13168"/>
                </a:lnTo>
                <a:lnTo>
                  <a:pt x="3676" y="12400"/>
                </a:lnTo>
                <a:cubicBezTo>
                  <a:pt x="3676" y="11633"/>
                  <a:pt x="4258" y="10958"/>
                  <a:pt x="5119" y="10958"/>
                </a:cubicBezTo>
                <a:close/>
                <a:moveTo>
                  <a:pt x="4747" y="1"/>
                </a:moveTo>
                <a:lnTo>
                  <a:pt x="4747" y="955"/>
                </a:lnTo>
                <a:cubicBezTo>
                  <a:pt x="4258" y="1164"/>
                  <a:pt x="3956" y="1536"/>
                  <a:pt x="3956" y="1932"/>
                </a:cubicBezTo>
                <a:lnTo>
                  <a:pt x="3956" y="2700"/>
                </a:lnTo>
                <a:lnTo>
                  <a:pt x="3490" y="2700"/>
                </a:lnTo>
                <a:lnTo>
                  <a:pt x="3490" y="3584"/>
                </a:lnTo>
                <a:lnTo>
                  <a:pt x="3956" y="3584"/>
                </a:lnTo>
                <a:cubicBezTo>
                  <a:pt x="3956" y="4072"/>
                  <a:pt x="3863" y="4747"/>
                  <a:pt x="3770" y="5421"/>
                </a:cubicBezTo>
                <a:lnTo>
                  <a:pt x="3002" y="5421"/>
                </a:lnTo>
                <a:lnTo>
                  <a:pt x="3002" y="6305"/>
                </a:lnTo>
                <a:lnTo>
                  <a:pt x="3676" y="6305"/>
                </a:lnTo>
                <a:cubicBezTo>
                  <a:pt x="3583" y="6771"/>
                  <a:pt x="3490" y="7352"/>
                  <a:pt x="3374" y="7841"/>
                </a:cubicBezTo>
                <a:cubicBezTo>
                  <a:pt x="3281" y="7934"/>
                  <a:pt x="3281" y="8050"/>
                  <a:pt x="3281" y="8143"/>
                </a:cubicBezTo>
                <a:lnTo>
                  <a:pt x="2327" y="8143"/>
                </a:lnTo>
                <a:lnTo>
                  <a:pt x="2327" y="9004"/>
                </a:lnTo>
                <a:lnTo>
                  <a:pt x="3095" y="9004"/>
                </a:lnTo>
                <a:cubicBezTo>
                  <a:pt x="2606" y="10470"/>
                  <a:pt x="2025" y="12121"/>
                  <a:pt x="1164" y="13168"/>
                </a:cubicBezTo>
                <a:lnTo>
                  <a:pt x="1" y="13168"/>
                </a:lnTo>
                <a:lnTo>
                  <a:pt x="1" y="13959"/>
                </a:lnTo>
                <a:lnTo>
                  <a:pt x="10167" y="13959"/>
                </a:lnTo>
                <a:lnTo>
                  <a:pt x="10167" y="13168"/>
                </a:lnTo>
                <a:lnTo>
                  <a:pt x="9097" y="13168"/>
                </a:lnTo>
                <a:cubicBezTo>
                  <a:pt x="8236" y="12121"/>
                  <a:pt x="7562" y="10470"/>
                  <a:pt x="7166" y="9004"/>
                </a:cubicBezTo>
                <a:lnTo>
                  <a:pt x="7841" y="9004"/>
                </a:lnTo>
                <a:lnTo>
                  <a:pt x="7841" y="8143"/>
                </a:lnTo>
                <a:lnTo>
                  <a:pt x="6980" y="8143"/>
                </a:lnTo>
                <a:cubicBezTo>
                  <a:pt x="6864" y="8050"/>
                  <a:pt x="6864" y="7934"/>
                  <a:pt x="6864" y="7841"/>
                </a:cubicBezTo>
                <a:cubicBezTo>
                  <a:pt x="6771" y="7352"/>
                  <a:pt x="6677" y="6771"/>
                  <a:pt x="6584" y="6305"/>
                </a:cubicBezTo>
                <a:lnTo>
                  <a:pt x="7259" y="6305"/>
                </a:lnTo>
                <a:lnTo>
                  <a:pt x="7259" y="5421"/>
                </a:lnTo>
                <a:lnTo>
                  <a:pt x="6398" y="5421"/>
                </a:lnTo>
                <a:cubicBezTo>
                  <a:pt x="6282" y="4747"/>
                  <a:pt x="6282" y="4072"/>
                  <a:pt x="6189" y="3584"/>
                </a:cubicBezTo>
                <a:lnTo>
                  <a:pt x="6771" y="3584"/>
                </a:lnTo>
                <a:lnTo>
                  <a:pt x="6771" y="2700"/>
                </a:lnTo>
                <a:lnTo>
                  <a:pt x="6189" y="2700"/>
                </a:lnTo>
                <a:lnTo>
                  <a:pt x="6189" y="1932"/>
                </a:lnTo>
                <a:cubicBezTo>
                  <a:pt x="6189" y="1536"/>
                  <a:pt x="5910" y="1164"/>
                  <a:pt x="5514" y="955"/>
                </a:cubicBezTo>
                <a:lnTo>
                  <a:pt x="55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3" name="Shape 2613"/>
        <p:cNvGrpSpPr/>
        <p:nvPr/>
      </p:nvGrpSpPr>
      <p:grpSpPr>
        <a:xfrm>
          <a:off x="0" y="0"/>
          <a:ext cx="0" cy="0"/>
          <a:chOff x="0" y="0"/>
          <a:chExt cx="0" cy="0"/>
        </a:xfrm>
      </p:grpSpPr>
      <p:sp>
        <p:nvSpPr>
          <p:cNvPr id="2614" name="Google Shape;2614;p52"/>
          <p:cNvSpPr txBox="1"/>
          <p:nvPr>
            <p:ph type="title"/>
          </p:nvPr>
        </p:nvSpPr>
        <p:spPr>
          <a:xfrm>
            <a:off x="720000" y="413425"/>
            <a:ext cx="3957900" cy="106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2615" name="Google Shape;2615;p52"/>
          <p:cNvSpPr txBox="1"/>
          <p:nvPr>
            <p:ph idx="1" type="subTitle"/>
          </p:nvPr>
        </p:nvSpPr>
        <p:spPr>
          <a:xfrm>
            <a:off x="722100" y="2154400"/>
            <a:ext cx="3739500" cy="236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endParaRPr/>
          </a:p>
          <a:p>
            <a:pPr indent="0" lvl="0" marL="0" rtl="0" algn="l">
              <a:spcBef>
                <a:spcPts val="0"/>
              </a:spcBef>
              <a:spcAft>
                <a:spcPts val="0"/>
              </a:spcAft>
              <a:buNone/>
            </a:pPr>
            <a:r>
              <a:rPr lang="en"/>
              <a:t>Lists like this one:</a:t>
            </a:r>
            <a:endParaRPr/>
          </a:p>
          <a:p>
            <a:pPr indent="-317500" lvl="0" marL="457200" rtl="0" algn="l">
              <a:spcBef>
                <a:spcPts val="16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600"/>
              </a:spcBef>
              <a:spcAft>
                <a:spcPts val="0"/>
              </a:spcAft>
              <a:buNone/>
            </a:pPr>
            <a:r>
              <a:rPr lang="en"/>
              <a:t>And the most important thing: the audience won’t miss the point of your presentation</a:t>
            </a:r>
            <a:endParaRPr/>
          </a:p>
        </p:txBody>
      </p:sp>
      <p:pic>
        <p:nvPicPr>
          <p:cNvPr id="2616" name="Google Shape;2616;p52"/>
          <p:cNvPicPr preferRelativeResize="0"/>
          <p:nvPr/>
        </p:nvPicPr>
        <p:blipFill>
          <a:blip r:embed="rId3">
            <a:alphaModFix/>
          </a:blip>
          <a:stretch>
            <a:fillRect/>
          </a:stretch>
        </p:blipFill>
        <p:spPr>
          <a:xfrm>
            <a:off x="4980525" y="656125"/>
            <a:ext cx="3448374" cy="3952376"/>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0" name="Shape 2620"/>
        <p:cNvGrpSpPr/>
        <p:nvPr/>
      </p:nvGrpSpPr>
      <p:grpSpPr>
        <a:xfrm>
          <a:off x="0" y="0"/>
          <a:ext cx="0" cy="0"/>
          <a:chOff x="0" y="0"/>
          <a:chExt cx="0" cy="0"/>
        </a:xfrm>
      </p:grpSpPr>
      <p:sp>
        <p:nvSpPr>
          <p:cNvPr id="2621" name="Google Shape;2621;p53"/>
          <p:cNvSpPr/>
          <p:nvPr/>
        </p:nvSpPr>
        <p:spPr>
          <a:xfrm>
            <a:off x="5861550" y="591925"/>
            <a:ext cx="2682300" cy="849000"/>
          </a:xfrm>
          <a:prstGeom prst="roundRect">
            <a:avLst>
              <a:gd fmla="val 2034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3"/>
          <p:cNvSpPr/>
          <p:nvPr/>
        </p:nvSpPr>
        <p:spPr>
          <a:xfrm>
            <a:off x="5861550" y="1628800"/>
            <a:ext cx="2682300" cy="849000"/>
          </a:xfrm>
          <a:prstGeom prst="roundRect">
            <a:avLst>
              <a:gd fmla="val 2034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3"/>
          <p:cNvSpPr/>
          <p:nvPr/>
        </p:nvSpPr>
        <p:spPr>
          <a:xfrm>
            <a:off x="5861550" y="2665675"/>
            <a:ext cx="2682300" cy="849000"/>
          </a:xfrm>
          <a:prstGeom prst="roundRect">
            <a:avLst>
              <a:gd fmla="val 2034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3"/>
          <p:cNvSpPr/>
          <p:nvPr/>
        </p:nvSpPr>
        <p:spPr>
          <a:xfrm>
            <a:off x="5861550" y="3702550"/>
            <a:ext cx="2682300" cy="849000"/>
          </a:xfrm>
          <a:prstGeom prst="roundRect">
            <a:avLst>
              <a:gd fmla="val 2034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3"/>
          <p:cNvSpPr txBox="1"/>
          <p:nvPr>
            <p:ph idx="5" type="subTitle"/>
          </p:nvPr>
        </p:nvSpPr>
        <p:spPr>
          <a:xfrm>
            <a:off x="6364675" y="2847775"/>
            <a:ext cx="192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626" name="Google Shape;2626;p53"/>
          <p:cNvSpPr txBox="1"/>
          <p:nvPr>
            <p:ph idx="8" type="title"/>
          </p:nvPr>
        </p:nvSpPr>
        <p:spPr>
          <a:xfrm>
            <a:off x="715100" y="3410975"/>
            <a:ext cx="2682300" cy="106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SETS US APART?</a:t>
            </a:r>
            <a:endParaRPr/>
          </a:p>
        </p:txBody>
      </p:sp>
      <p:sp>
        <p:nvSpPr>
          <p:cNvPr id="2627" name="Google Shape;2627;p53"/>
          <p:cNvSpPr txBox="1"/>
          <p:nvPr>
            <p:ph type="title"/>
          </p:nvPr>
        </p:nvSpPr>
        <p:spPr>
          <a:xfrm>
            <a:off x="3887088" y="3863200"/>
            <a:ext cx="15390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2628" name="Google Shape;2628;p53"/>
          <p:cNvSpPr txBox="1"/>
          <p:nvPr>
            <p:ph idx="1" type="subTitle"/>
          </p:nvPr>
        </p:nvSpPr>
        <p:spPr>
          <a:xfrm>
            <a:off x="6364675" y="3884650"/>
            <a:ext cx="192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629" name="Google Shape;2629;p53"/>
          <p:cNvSpPr txBox="1"/>
          <p:nvPr>
            <p:ph idx="2" type="title"/>
          </p:nvPr>
        </p:nvSpPr>
        <p:spPr>
          <a:xfrm>
            <a:off x="3887091" y="752588"/>
            <a:ext cx="15390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2630" name="Google Shape;2630;p53"/>
          <p:cNvSpPr txBox="1"/>
          <p:nvPr>
            <p:ph idx="3" type="subTitle"/>
          </p:nvPr>
        </p:nvSpPr>
        <p:spPr>
          <a:xfrm>
            <a:off x="6364679" y="774038"/>
            <a:ext cx="192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631" name="Google Shape;2631;p53"/>
          <p:cNvSpPr txBox="1"/>
          <p:nvPr>
            <p:ph idx="4" type="title"/>
          </p:nvPr>
        </p:nvSpPr>
        <p:spPr>
          <a:xfrm>
            <a:off x="3887088" y="2826325"/>
            <a:ext cx="15390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2632" name="Google Shape;2632;p53"/>
          <p:cNvSpPr txBox="1"/>
          <p:nvPr>
            <p:ph idx="6" type="title"/>
          </p:nvPr>
        </p:nvSpPr>
        <p:spPr>
          <a:xfrm>
            <a:off x="3887091" y="1789450"/>
            <a:ext cx="15390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633" name="Google Shape;2633;p53"/>
          <p:cNvSpPr txBox="1"/>
          <p:nvPr>
            <p:ph idx="7" type="subTitle"/>
          </p:nvPr>
        </p:nvSpPr>
        <p:spPr>
          <a:xfrm>
            <a:off x="6364679" y="1810900"/>
            <a:ext cx="192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634" name="Google Shape;2634;p53"/>
          <p:cNvSpPr/>
          <p:nvPr/>
        </p:nvSpPr>
        <p:spPr>
          <a:xfrm>
            <a:off x="5548138" y="669188"/>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3"/>
          <p:cNvSpPr/>
          <p:nvPr/>
        </p:nvSpPr>
        <p:spPr>
          <a:xfrm>
            <a:off x="5548138" y="170605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3"/>
          <p:cNvSpPr/>
          <p:nvPr/>
        </p:nvSpPr>
        <p:spPr>
          <a:xfrm>
            <a:off x="5548138" y="2742925"/>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3"/>
          <p:cNvSpPr/>
          <p:nvPr/>
        </p:nvSpPr>
        <p:spPr>
          <a:xfrm>
            <a:off x="5548138" y="3779800"/>
            <a:ext cx="694500" cy="69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8" name="Google Shape;2638;p53"/>
          <p:cNvGrpSpPr/>
          <p:nvPr/>
        </p:nvGrpSpPr>
        <p:grpSpPr>
          <a:xfrm>
            <a:off x="5707250" y="3928611"/>
            <a:ext cx="376300" cy="368159"/>
            <a:chOff x="7323850" y="3164950"/>
            <a:chExt cx="348975" cy="341425"/>
          </a:xfrm>
        </p:grpSpPr>
        <p:sp>
          <p:nvSpPr>
            <p:cNvPr id="2639" name="Google Shape;2639;p53"/>
            <p:cNvSpPr/>
            <p:nvPr/>
          </p:nvSpPr>
          <p:spPr>
            <a:xfrm>
              <a:off x="7508200" y="3295825"/>
              <a:ext cx="72725" cy="210550"/>
            </a:xfrm>
            <a:custGeom>
              <a:rect b="b" l="l" r="r" t="t"/>
              <a:pathLst>
                <a:path extrusionOk="0" h="8422" w="2909">
                  <a:moveTo>
                    <a:pt x="1536" y="0"/>
                  </a:moveTo>
                  <a:lnTo>
                    <a:pt x="1" y="2606"/>
                  </a:lnTo>
                  <a:lnTo>
                    <a:pt x="1" y="7561"/>
                  </a:lnTo>
                  <a:lnTo>
                    <a:pt x="2909" y="8422"/>
                  </a:lnTo>
                  <a:lnTo>
                    <a:pt x="2909" y="396"/>
                  </a:lnTo>
                  <a:lnTo>
                    <a:pt x="1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3"/>
            <p:cNvSpPr/>
            <p:nvPr/>
          </p:nvSpPr>
          <p:spPr>
            <a:xfrm>
              <a:off x="7433175" y="3164950"/>
              <a:ext cx="127975" cy="174525"/>
            </a:xfrm>
            <a:custGeom>
              <a:rect b="b" l="l" r="r" t="t"/>
              <a:pathLst>
                <a:path extrusionOk="0" h="6981" w="5119">
                  <a:moveTo>
                    <a:pt x="2606" y="1071"/>
                  </a:moveTo>
                  <a:cubicBezTo>
                    <a:pt x="3281" y="1071"/>
                    <a:pt x="3863" y="1653"/>
                    <a:pt x="3863" y="2420"/>
                  </a:cubicBezTo>
                  <a:cubicBezTo>
                    <a:pt x="3863" y="3095"/>
                    <a:pt x="3281" y="3677"/>
                    <a:pt x="2606" y="3677"/>
                  </a:cubicBezTo>
                  <a:cubicBezTo>
                    <a:pt x="1839" y="3677"/>
                    <a:pt x="1257" y="3095"/>
                    <a:pt x="1257" y="2420"/>
                  </a:cubicBezTo>
                  <a:cubicBezTo>
                    <a:pt x="1257" y="1653"/>
                    <a:pt x="1839" y="1071"/>
                    <a:pt x="2606" y="1071"/>
                  </a:cubicBezTo>
                  <a:close/>
                  <a:moveTo>
                    <a:pt x="2606" y="1"/>
                  </a:moveTo>
                  <a:cubicBezTo>
                    <a:pt x="2025" y="1"/>
                    <a:pt x="1350" y="280"/>
                    <a:pt x="955" y="676"/>
                  </a:cubicBezTo>
                  <a:cubicBezTo>
                    <a:pt x="187" y="1443"/>
                    <a:pt x="1" y="2606"/>
                    <a:pt x="582" y="3584"/>
                  </a:cubicBezTo>
                  <a:lnTo>
                    <a:pt x="2606" y="6980"/>
                  </a:lnTo>
                  <a:lnTo>
                    <a:pt x="4654" y="3584"/>
                  </a:lnTo>
                  <a:cubicBezTo>
                    <a:pt x="5119" y="2606"/>
                    <a:pt x="5026" y="1443"/>
                    <a:pt x="4258" y="676"/>
                  </a:cubicBezTo>
                  <a:cubicBezTo>
                    <a:pt x="3770" y="280"/>
                    <a:pt x="3188" y="1"/>
                    <a:pt x="2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3"/>
            <p:cNvSpPr/>
            <p:nvPr/>
          </p:nvSpPr>
          <p:spPr>
            <a:xfrm>
              <a:off x="7486100" y="3210900"/>
              <a:ext cx="24450" cy="26775"/>
            </a:xfrm>
            <a:custGeom>
              <a:rect b="b" l="l" r="r" t="t"/>
              <a:pathLst>
                <a:path extrusionOk="0" h="1071" w="978">
                  <a:moveTo>
                    <a:pt x="489" y="1"/>
                  </a:moveTo>
                  <a:cubicBezTo>
                    <a:pt x="210" y="1"/>
                    <a:pt x="1" y="303"/>
                    <a:pt x="1" y="582"/>
                  </a:cubicBezTo>
                  <a:cubicBezTo>
                    <a:pt x="1" y="768"/>
                    <a:pt x="210" y="1071"/>
                    <a:pt x="489" y="1071"/>
                  </a:cubicBezTo>
                  <a:cubicBezTo>
                    <a:pt x="792" y="1071"/>
                    <a:pt x="978" y="768"/>
                    <a:pt x="978" y="582"/>
                  </a:cubicBezTo>
                  <a:cubicBezTo>
                    <a:pt x="978" y="303"/>
                    <a:pt x="792"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3"/>
            <p:cNvSpPr/>
            <p:nvPr/>
          </p:nvSpPr>
          <p:spPr>
            <a:xfrm>
              <a:off x="7415725" y="3295825"/>
              <a:ext cx="72725" cy="210550"/>
            </a:xfrm>
            <a:custGeom>
              <a:rect b="b" l="l" r="r" t="t"/>
              <a:pathLst>
                <a:path extrusionOk="0" h="8422" w="2909">
                  <a:moveTo>
                    <a:pt x="1280" y="0"/>
                  </a:moveTo>
                  <a:lnTo>
                    <a:pt x="1" y="396"/>
                  </a:lnTo>
                  <a:lnTo>
                    <a:pt x="1" y="8422"/>
                  </a:lnTo>
                  <a:lnTo>
                    <a:pt x="2909" y="7561"/>
                  </a:lnTo>
                  <a:lnTo>
                    <a:pt x="2909" y="2606"/>
                  </a:lnTo>
                  <a:lnTo>
                    <a:pt x="12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3"/>
            <p:cNvSpPr/>
            <p:nvPr/>
          </p:nvSpPr>
          <p:spPr>
            <a:xfrm>
              <a:off x="7323850" y="3281275"/>
              <a:ext cx="70400" cy="225100"/>
            </a:xfrm>
            <a:custGeom>
              <a:rect b="b" l="l" r="r" t="t"/>
              <a:pathLst>
                <a:path extrusionOk="0" h="9004" w="2816">
                  <a:moveTo>
                    <a:pt x="0" y="1"/>
                  </a:moveTo>
                  <a:lnTo>
                    <a:pt x="0" y="8143"/>
                  </a:lnTo>
                  <a:lnTo>
                    <a:pt x="2815" y="9004"/>
                  </a:lnTo>
                  <a:lnTo>
                    <a:pt x="2815" y="97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3"/>
            <p:cNvSpPr/>
            <p:nvPr/>
          </p:nvSpPr>
          <p:spPr>
            <a:xfrm>
              <a:off x="7600100" y="3281275"/>
              <a:ext cx="72725" cy="225100"/>
            </a:xfrm>
            <a:custGeom>
              <a:rect b="b" l="l" r="r" t="t"/>
              <a:pathLst>
                <a:path extrusionOk="0" h="9004" w="2909">
                  <a:moveTo>
                    <a:pt x="2908" y="1"/>
                  </a:moveTo>
                  <a:lnTo>
                    <a:pt x="0" y="978"/>
                  </a:lnTo>
                  <a:lnTo>
                    <a:pt x="0" y="9004"/>
                  </a:lnTo>
                  <a:lnTo>
                    <a:pt x="2908" y="8143"/>
                  </a:lnTo>
                  <a:lnTo>
                    <a:pt x="29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53"/>
          <p:cNvGrpSpPr/>
          <p:nvPr/>
        </p:nvGrpSpPr>
        <p:grpSpPr>
          <a:xfrm>
            <a:off x="5707237" y="2978755"/>
            <a:ext cx="376300" cy="245852"/>
            <a:chOff x="5045725" y="2660725"/>
            <a:chExt cx="348975" cy="228000"/>
          </a:xfrm>
        </p:grpSpPr>
        <p:sp>
          <p:nvSpPr>
            <p:cNvPr id="2646" name="Google Shape;2646;p53"/>
            <p:cNvSpPr/>
            <p:nvPr/>
          </p:nvSpPr>
          <p:spPr>
            <a:xfrm>
              <a:off x="5045725" y="2660725"/>
              <a:ext cx="165200" cy="228000"/>
            </a:xfrm>
            <a:custGeom>
              <a:rect b="b" l="l" r="r" t="t"/>
              <a:pathLst>
                <a:path extrusionOk="0" h="9120" w="6608">
                  <a:moveTo>
                    <a:pt x="3025" y="1257"/>
                  </a:moveTo>
                  <a:lnTo>
                    <a:pt x="3025" y="2141"/>
                  </a:lnTo>
                  <a:lnTo>
                    <a:pt x="1280" y="2141"/>
                  </a:lnTo>
                  <a:lnTo>
                    <a:pt x="1280" y="1257"/>
                  </a:lnTo>
                  <a:close/>
                  <a:moveTo>
                    <a:pt x="4770" y="2908"/>
                  </a:moveTo>
                  <a:lnTo>
                    <a:pt x="4770" y="3699"/>
                  </a:lnTo>
                  <a:lnTo>
                    <a:pt x="1280" y="3699"/>
                  </a:lnTo>
                  <a:lnTo>
                    <a:pt x="1280" y="2908"/>
                  </a:lnTo>
                  <a:close/>
                  <a:moveTo>
                    <a:pt x="4770" y="4467"/>
                  </a:moveTo>
                  <a:lnTo>
                    <a:pt x="4770" y="5328"/>
                  </a:lnTo>
                  <a:lnTo>
                    <a:pt x="1280" y="5328"/>
                  </a:lnTo>
                  <a:lnTo>
                    <a:pt x="1280" y="4467"/>
                  </a:lnTo>
                  <a:close/>
                  <a:moveTo>
                    <a:pt x="1" y="0"/>
                  </a:moveTo>
                  <a:lnTo>
                    <a:pt x="1" y="9120"/>
                  </a:lnTo>
                  <a:lnTo>
                    <a:pt x="6608" y="9120"/>
                  </a:lnTo>
                  <a:lnTo>
                    <a:pt x="6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3"/>
            <p:cNvSpPr/>
            <p:nvPr/>
          </p:nvSpPr>
          <p:spPr>
            <a:xfrm>
              <a:off x="5230100" y="2660725"/>
              <a:ext cx="164600" cy="228000"/>
            </a:xfrm>
            <a:custGeom>
              <a:rect b="b" l="l" r="r" t="t"/>
              <a:pathLst>
                <a:path extrusionOk="0" h="9120" w="6584">
                  <a:moveTo>
                    <a:pt x="5235" y="1257"/>
                  </a:moveTo>
                  <a:lnTo>
                    <a:pt x="5235" y="4746"/>
                  </a:lnTo>
                  <a:lnTo>
                    <a:pt x="1838" y="4746"/>
                  </a:lnTo>
                  <a:lnTo>
                    <a:pt x="1838" y="1257"/>
                  </a:lnTo>
                  <a:close/>
                  <a:moveTo>
                    <a:pt x="5328" y="5537"/>
                  </a:moveTo>
                  <a:lnTo>
                    <a:pt x="5328" y="6305"/>
                  </a:lnTo>
                  <a:lnTo>
                    <a:pt x="1838" y="6305"/>
                  </a:lnTo>
                  <a:lnTo>
                    <a:pt x="1838" y="5537"/>
                  </a:lnTo>
                  <a:close/>
                  <a:moveTo>
                    <a:pt x="5328" y="7073"/>
                  </a:moveTo>
                  <a:lnTo>
                    <a:pt x="5328" y="7957"/>
                  </a:lnTo>
                  <a:lnTo>
                    <a:pt x="1838" y="7957"/>
                  </a:lnTo>
                  <a:lnTo>
                    <a:pt x="1838" y="7073"/>
                  </a:lnTo>
                  <a:close/>
                  <a:moveTo>
                    <a:pt x="0" y="0"/>
                  </a:moveTo>
                  <a:lnTo>
                    <a:pt x="0" y="9120"/>
                  </a:lnTo>
                  <a:lnTo>
                    <a:pt x="6584" y="9120"/>
                  </a:lnTo>
                  <a:lnTo>
                    <a:pt x="6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8" name="Google Shape;2648;p53"/>
          <p:cNvSpPr/>
          <p:nvPr/>
        </p:nvSpPr>
        <p:spPr>
          <a:xfrm>
            <a:off x="5707237" y="1956735"/>
            <a:ext cx="376300" cy="193177"/>
          </a:xfrm>
          <a:custGeom>
            <a:rect b="b" l="l" r="r" t="t"/>
            <a:pathLst>
              <a:path extrusionOk="0" h="7166" w="13959">
                <a:moveTo>
                  <a:pt x="7864" y="3095"/>
                </a:moveTo>
                <a:lnTo>
                  <a:pt x="7864" y="3862"/>
                </a:lnTo>
                <a:lnTo>
                  <a:pt x="6026" y="3862"/>
                </a:lnTo>
                <a:lnTo>
                  <a:pt x="6026" y="3095"/>
                </a:lnTo>
                <a:close/>
                <a:moveTo>
                  <a:pt x="6608" y="0"/>
                </a:moveTo>
                <a:lnTo>
                  <a:pt x="6608" y="1257"/>
                </a:lnTo>
                <a:cubicBezTo>
                  <a:pt x="5933" y="1350"/>
                  <a:pt x="5444" y="1629"/>
                  <a:pt x="5049" y="2117"/>
                </a:cubicBezTo>
                <a:lnTo>
                  <a:pt x="2723" y="2117"/>
                </a:lnTo>
                <a:lnTo>
                  <a:pt x="2723" y="2908"/>
                </a:lnTo>
                <a:lnTo>
                  <a:pt x="4653" y="2908"/>
                </a:lnTo>
                <a:cubicBezTo>
                  <a:pt x="4560" y="3095"/>
                  <a:pt x="4560" y="3374"/>
                  <a:pt x="4560" y="3583"/>
                </a:cubicBezTo>
                <a:lnTo>
                  <a:pt x="4560" y="4165"/>
                </a:lnTo>
                <a:lnTo>
                  <a:pt x="1" y="4165"/>
                </a:lnTo>
                <a:lnTo>
                  <a:pt x="1" y="5025"/>
                </a:lnTo>
                <a:lnTo>
                  <a:pt x="1955" y="5025"/>
                </a:lnTo>
                <a:cubicBezTo>
                  <a:pt x="1955" y="5118"/>
                  <a:pt x="1862" y="5235"/>
                  <a:pt x="1862" y="5421"/>
                </a:cubicBezTo>
                <a:cubicBezTo>
                  <a:pt x="1862" y="5909"/>
                  <a:pt x="2234" y="6282"/>
                  <a:pt x="2723" y="6282"/>
                </a:cubicBezTo>
                <a:cubicBezTo>
                  <a:pt x="3211" y="6282"/>
                  <a:pt x="3700" y="5909"/>
                  <a:pt x="3700" y="5421"/>
                </a:cubicBezTo>
                <a:cubicBezTo>
                  <a:pt x="3700" y="5235"/>
                  <a:pt x="3607" y="5118"/>
                  <a:pt x="3490" y="5025"/>
                </a:cubicBezTo>
                <a:lnTo>
                  <a:pt x="4560" y="5025"/>
                </a:lnTo>
                <a:cubicBezTo>
                  <a:pt x="4653" y="6189"/>
                  <a:pt x="5724" y="7166"/>
                  <a:pt x="6980" y="7166"/>
                </a:cubicBezTo>
                <a:cubicBezTo>
                  <a:pt x="8259" y="7166"/>
                  <a:pt x="9213" y="6189"/>
                  <a:pt x="9422" y="5025"/>
                </a:cubicBezTo>
                <a:lnTo>
                  <a:pt x="10376" y="5025"/>
                </a:lnTo>
                <a:cubicBezTo>
                  <a:pt x="10283" y="5118"/>
                  <a:pt x="10283" y="5235"/>
                  <a:pt x="10283" y="5421"/>
                </a:cubicBezTo>
                <a:cubicBezTo>
                  <a:pt x="10283" y="5909"/>
                  <a:pt x="10679" y="6282"/>
                  <a:pt x="11167" y="6282"/>
                </a:cubicBezTo>
                <a:cubicBezTo>
                  <a:pt x="11633" y="6282"/>
                  <a:pt x="12028" y="5909"/>
                  <a:pt x="12028" y="5421"/>
                </a:cubicBezTo>
                <a:cubicBezTo>
                  <a:pt x="12028" y="5235"/>
                  <a:pt x="12028" y="5118"/>
                  <a:pt x="11935" y="5025"/>
                </a:cubicBezTo>
                <a:lnTo>
                  <a:pt x="13959" y="5025"/>
                </a:lnTo>
                <a:lnTo>
                  <a:pt x="13959" y="4165"/>
                </a:lnTo>
                <a:lnTo>
                  <a:pt x="9422" y="4165"/>
                </a:lnTo>
                <a:lnTo>
                  <a:pt x="9422" y="3583"/>
                </a:lnTo>
                <a:cubicBezTo>
                  <a:pt x="9422" y="3374"/>
                  <a:pt x="9306" y="3095"/>
                  <a:pt x="9306" y="2908"/>
                </a:cubicBezTo>
                <a:lnTo>
                  <a:pt x="11167" y="2908"/>
                </a:lnTo>
                <a:lnTo>
                  <a:pt x="11167" y="2117"/>
                </a:lnTo>
                <a:lnTo>
                  <a:pt x="8841" y="2117"/>
                </a:lnTo>
                <a:cubicBezTo>
                  <a:pt x="8445" y="1629"/>
                  <a:pt x="7957" y="1350"/>
                  <a:pt x="7375" y="1257"/>
                </a:cubicBezTo>
                <a:lnTo>
                  <a:pt x="73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3"/>
          <p:cNvSpPr/>
          <p:nvPr/>
        </p:nvSpPr>
        <p:spPr>
          <a:xfrm>
            <a:off x="5707250" y="828288"/>
            <a:ext cx="376300" cy="376300"/>
          </a:xfrm>
          <a:custGeom>
            <a:rect b="b" l="l" r="r" t="t"/>
            <a:pathLst>
              <a:path extrusionOk="0" h="13959" w="13959">
                <a:moveTo>
                  <a:pt x="6980" y="0"/>
                </a:moveTo>
                <a:cubicBezTo>
                  <a:pt x="6212" y="0"/>
                  <a:pt x="5537" y="582"/>
                  <a:pt x="5537" y="1466"/>
                </a:cubicBezTo>
                <a:cubicBezTo>
                  <a:pt x="5537" y="2047"/>
                  <a:pt x="5933" y="2629"/>
                  <a:pt x="6608" y="2815"/>
                </a:cubicBezTo>
                <a:lnTo>
                  <a:pt x="6608" y="3885"/>
                </a:lnTo>
                <a:lnTo>
                  <a:pt x="3793" y="3885"/>
                </a:lnTo>
                <a:lnTo>
                  <a:pt x="3793" y="4653"/>
                </a:lnTo>
                <a:lnTo>
                  <a:pt x="6608" y="4653"/>
                </a:lnTo>
                <a:lnTo>
                  <a:pt x="6608" y="5723"/>
                </a:lnTo>
                <a:lnTo>
                  <a:pt x="5049" y="5723"/>
                </a:lnTo>
                <a:lnTo>
                  <a:pt x="5049" y="6491"/>
                </a:lnTo>
                <a:lnTo>
                  <a:pt x="6608" y="6491"/>
                </a:lnTo>
                <a:lnTo>
                  <a:pt x="6608" y="13097"/>
                </a:lnTo>
                <a:cubicBezTo>
                  <a:pt x="4467" y="12888"/>
                  <a:pt x="2816" y="11446"/>
                  <a:pt x="2536" y="9399"/>
                </a:cubicBezTo>
                <a:lnTo>
                  <a:pt x="2536" y="9399"/>
                </a:lnTo>
                <a:lnTo>
                  <a:pt x="4374" y="10655"/>
                </a:lnTo>
                <a:lnTo>
                  <a:pt x="4770" y="9980"/>
                </a:lnTo>
                <a:lnTo>
                  <a:pt x="1862" y="8049"/>
                </a:lnTo>
                <a:lnTo>
                  <a:pt x="1" y="10957"/>
                </a:lnTo>
                <a:lnTo>
                  <a:pt x="699" y="11353"/>
                </a:lnTo>
                <a:lnTo>
                  <a:pt x="1745" y="9794"/>
                </a:lnTo>
                <a:cubicBezTo>
                  <a:pt x="2234" y="12120"/>
                  <a:pt x="4374" y="13958"/>
                  <a:pt x="6980" y="13958"/>
                </a:cubicBezTo>
                <a:cubicBezTo>
                  <a:pt x="9516" y="13958"/>
                  <a:pt x="11633" y="12120"/>
                  <a:pt x="12214" y="9794"/>
                </a:cubicBezTo>
                <a:lnTo>
                  <a:pt x="13284" y="11353"/>
                </a:lnTo>
                <a:lnTo>
                  <a:pt x="13959" y="10957"/>
                </a:lnTo>
                <a:lnTo>
                  <a:pt x="12028" y="8049"/>
                </a:lnTo>
                <a:lnTo>
                  <a:pt x="9120" y="9980"/>
                </a:lnTo>
                <a:lnTo>
                  <a:pt x="9609" y="10655"/>
                </a:lnTo>
                <a:lnTo>
                  <a:pt x="11446" y="9399"/>
                </a:lnTo>
                <a:lnTo>
                  <a:pt x="11446" y="9399"/>
                </a:lnTo>
                <a:cubicBezTo>
                  <a:pt x="11051" y="11446"/>
                  <a:pt x="9422" y="12888"/>
                  <a:pt x="7375" y="13097"/>
                </a:cubicBezTo>
                <a:lnTo>
                  <a:pt x="7375" y="6491"/>
                </a:lnTo>
                <a:lnTo>
                  <a:pt x="8934" y="6491"/>
                </a:lnTo>
                <a:lnTo>
                  <a:pt x="8934" y="5723"/>
                </a:lnTo>
                <a:lnTo>
                  <a:pt x="7375" y="5723"/>
                </a:lnTo>
                <a:lnTo>
                  <a:pt x="7375" y="4653"/>
                </a:lnTo>
                <a:lnTo>
                  <a:pt x="10097" y="4653"/>
                </a:lnTo>
                <a:lnTo>
                  <a:pt x="10097" y="3885"/>
                </a:lnTo>
                <a:lnTo>
                  <a:pt x="7375" y="3885"/>
                </a:lnTo>
                <a:lnTo>
                  <a:pt x="7375" y="2815"/>
                </a:lnTo>
                <a:cubicBezTo>
                  <a:pt x="7957" y="2629"/>
                  <a:pt x="8445" y="2047"/>
                  <a:pt x="8445" y="1466"/>
                </a:cubicBezTo>
                <a:cubicBezTo>
                  <a:pt x="8445" y="582"/>
                  <a:pt x="7771" y="0"/>
                  <a:pt x="6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50" name="Google Shape;2650;p53"/>
          <p:cNvPicPr preferRelativeResize="0"/>
          <p:nvPr/>
        </p:nvPicPr>
        <p:blipFill>
          <a:blip r:embed="rId3">
            <a:alphaModFix/>
          </a:blip>
          <a:stretch>
            <a:fillRect/>
          </a:stretch>
        </p:blipFill>
        <p:spPr>
          <a:xfrm rot="1600414">
            <a:off x="905250" y="594043"/>
            <a:ext cx="1835163" cy="136222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Travel Around the World Agency MK Campaign by Slidesgo">
  <a:themeElements>
    <a:clrScheme name="Simple Light">
      <a:dk1>
        <a:srgbClr val="FCB016"/>
      </a:dk1>
      <a:lt1>
        <a:srgbClr val="FE6514"/>
      </a:lt1>
      <a:dk2>
        <a:srgbClr val="9489F7"/>
      </a:dk2>
      <a:lt2>
        <a:srgbClr val="4C3BF2"/>
      </a:lt2>
      <a:accent1>
        <a:srgbClr val="C4E9F4"/>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