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06" r:id="rId2"/>
    <p:sldId id="256" r:id="rId3"/>
    <p:sldId id="259" r:id="rId4"/>
    <p:sldId id="262" r:id="rId5"/>
    <p:sldId id="268" r:id="rId6"/>
    <p:sldId id="269" r:id="rId7"/>
    <p:sldId id="271" r:id="rId8"/>
    <p:sldId id="272" r:id="rId9"/>
    <p:sldId id="282" r:id="rId10"/>
    <p:sldId id="285" r:id="rId11"/>
  </p:sldIdLst>
  <p:sldSz cx="18288000" cy="10287000"/>
  <p:notesSz cx="6858000" cy="9144000"/>
  <p:defaultTex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40" userDrawn="1">
          <p15:clr>
            <a:srgbClr val="A4A3A4"/>
          </p15:clr>
        </p15:guide>
        <p15:guide id="2" pos="57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varScale="1">
        <p:scale>
          <a:sx n="50" d="100"/>
          <a:sy n="50" d="100"/>
        </p:scale>
        <p:origin x="540" y="54"/>
      </p:cViewPr>
      <p:guideLst>
        <p:guide orient="horz" pos="3240"/>
        <p:guide pos="5760"/>
      </p:guideLst>
    </p:cSldViewPr>
  </p:slideViewPr>
  <p:notesTextViewPr>
    <p:cViewPr>
      <p:scale>
        <a:sx n="1" d="1"/>
        <a:sy n="1" d="1"/>
      </p:scale>
      <p:origin x="0" y="0"/>
    </p:cViewPr>
  </p:notesTextViewPr>
  <p:sorterViewPr>
    <p:cViewPr>
      <p:scale>
        <a:sx n="100" d="100"/>
        <a:sy n="100" d="100"/>
      </p:scale>
      <p:origin x="0" y="-4519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78327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99199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59643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73111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0344150" y="637909"/>
            <a:ext cx="7296150" cy="9011181"/>
          </a:xfrm>
          <a:prstGeom prst="rect">
            <a:avLst/>
          </a:prstGeom>
        </p:spPr>
        <p:txBody>
          <a:bodyPr/>
          <a:lstStyle/>
          <a:p>
            <a:endParaRPr lang="en-US"/>
          </a:p>
        </p:txBody>
      </p:sp>
      <p:sp>
        <p:nvSpPr>
          <p:cNvPr id="4" name="Picture Placeholder 4"/>
          <p:cNvSpPr>
            <a:spLocks noGrp="1"/>
          </p:cNvSpPr>
          <p:nvPr>
            <p:ph type="pic" sz="quarter" idx="11"/>
          </p:nvPr>
        </p:nvSpPr>
        <p:spPr>
          <a:xfrm>
            <a:off x="723900" y="637909"/>
            <a:ext cx="4457700" cy="2910208"/>
          </a:xfrm>
          <a:prstGeom prst="rect">
            <a:avLst/>
          </a:prstGeom>
        </p:spPr>
        <p:txBody>
          <a:bodyPr/>
          <a:lstStyle/>
          <a:p>
            <a:endParaRPr lang="en-US"/>
          </a:p>
        </p:txBody>
      </p:sp>
    </p:spTree>
    <p:extLst>
      <p:ext uri="{BB962C8B-B14F-4D97-AF65-F5344CB8AC3E}">
        <p14:creationId xmlns:p14="http://schemas.microsoft.com/office/powerpoint/2010/main" val="41748030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67613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94189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8288000" cy="10287000"/>
          </a:xfrm>
          <a:prstGeom prst="rect">
            <a:avLst/>
          </a:prstGeom>
        </p:spPr>
        <p:txBody>
          <a:bodyPr/>
          <a:lstStyle/>
          <a:p>
            <a:endParaRPr lang="en-US"/>
          </a:p>
        </p:txBody>
      </p:sp>
      <p:sp>
        <p:nvSpPr>
          <p:cNvPr id="11" name="Picture Placeholder 10"/>
          <p:cNvSpPr>
            <a:spLocks noGrp="1"/>
          </p:cNvSpPr>
          <p:nvPr>
            <p:ph type="pic" sz="quarter" idx="11"/>
          </p:nvPr>
        </p:nvSpPr>
        <p:spPr>
          <a:xfrm>
            <a:off x="6486525" y="5186359"/>
            <a:ext cx="3514724" cy="4029076"/>
          </a:xfrm>
          <a:custGeom>
            <a:avLst/>
            <a:gdLst>
              <a:gd name="connsiteX0" fmla="*/ 0 w 3514724"/>
              <a:gd name="connsiteY0" fmla="*/ 0 h 4029076"/>
              <a:gd name="connsiteX1" fmla="*/ 3514724 w 3514724"/>
              <a:gd name="connsiteY1" fmla="*/ 0 h 4029076"/>
              <a:gd name="connsiteX2" fmla="*/ 3514724 w 3514724"/>
              <a:gd name="connsiteY2" fmla="*/ 4029076 h 4029076"/>
              <a:gd name="connsiteX3" fmla="*/ 0 w 3514724"/>
              <a:gd name="connsiteY3" fmla="*/ 4029076 h 4029076"/>
            </a:gdLst>
            <a:ahLst/>
            <a:cxnLst>
              <a:cxn ang="0">
                <a:pos x="connsiteX0" y="connsiteY0"/>
              </a:cxn>
              <a:cxn ang="0">
                <a:pos x="connsiteX1" y="connsiteY1"/>
              </a:cxn>
              <a:cxn ang="0">
                <a:pos x="connsiteX2" y="connsiteY2"/>
              </a:cxn>
              <a:cxn ang="0">
                <a:pos x="connsiteX3" y="connsiteY3"/>
              </a:cxn>
            </a:cxnLst>
            <a:rect l="l" t="t" r="r" b="b"/>
            <a:pathLst>
              <a:path w="3514724" h="4029076">
                <a:moveTo>
                  <a:pt x="0" y="0"/>
                </a:moveTo>
                <a:lnTo>
                  <a:pt x="3514724" y="0"/>
                </a:lnTo>
                <a:lnTo>
                  <a:pt x="3514724" y="4029076"/>
                </a:lnTo>
                <a:lnTo>
                  <a:pt x="0" y="4029076"/>
                </a:lnTo>
                <a:close/>
              </a:path>
            </a:pathLst>
          </a:custGeom>
        </p:spPr>
        <p:txBody>
          <a:bodyPr wrap="square">
            <a:noAutofit/>
          </a:bodyPr>
          <a:lstStyle/>
          <a:p>
            <a:endParaRPr lang="en-US"/>
          </a:p>
        </p:txBody>
      </p:sp>
      <p:sp>
        <p:nvSpPr>
          <p:cNvPr id="14" name="Picture Placeholder 13"/>
          <p:cNvSpPr>
            <a:spLocks noGrp="1"/>
          </p:cNvSpPr>
          <p:nvPr>
            <p:ph type="pic" sz="quarter" idx="12"/>
          </p:nvPr>
        </p:nvSpPr>
        <p:spPr>
          <a:xfrm>
            <a:off x="10001249" y="1114424"/>
            <a:ext cx="3514724" cy="4029076"/>
          </a:xfrm>
          <a:custGeom>
            <a:avLst/>
            <a:gdLst>
              <a:gd name="connsiteX0" fmla="*/ 0 w 3514724"/>
              <a:gd name="connsiteY0" fmla="*/ 0 h 4029076"/>
              <a:gd name="connsiteX1" fmla="*/ 3514724 w 3514724"/>
              <a:gd name="connsiteY1" fmla="*/ 0 h 4029076"/>
              <a:gd name="connsiteX2" fmla="*/ 3514724 w 3514724"/>
              <a:gd name="connsiteY2" fmla="*/ 4029076 h 4029076"/>
              <a:gd name="connsiteX3" fmla="*/ 0 w 3514724"/>
              <a:gd name="connsiteY3" fmla="*/ 4029076 h 4029076"/>
            </a:gdLst>
            <a:ahLst/>
            <a:cxnLst>
              <a:cxn ang="0">
                <a:pos x="connsiteX0" y="connsiteY0"/>
              </a:cxn>
              <a:cxn ang="0">
                <a:pos x="connsiteX1" y="connsiteY1"/>
              </a:cxn>
              <a:cxn ang="0">
                <a:pos x="connsiteX2" y="connsiteY2"/>
              </a:cxn>
              <a:cxn ang="0">
                <a:pos x="connsiteX3" y="connsiteY3"/>
              </a:cxn>
            </a:cxnLst>
            <a:rect l="l" t="t" r="r" b="b"/>
            <a:pathLst>
              <a:path w="3514724" h="4029076">
                <a:moveTo>
                  <a:pt x="0" y="0"/>
                </a:moveTo>
                <a:lnTo>
                  <a:pt x="3514724" y="0"/>
                </a:lnTo>
                <a:lnTo>
                  <a:pt x="3514724" y="4029076"/>
                </a:lnTo>
                <a:lnTo>
                  <a:pt x="0" y="4029076"/>
                </a:lnTo>
                <a:close/>
              </a:path>
            </a:pathLst>
          </a:custGeom>
        </p:spPr>
        <p:txBody>
          <a:bodyPr wrap="square">
            <a:noAutofit/>
          </a:bodyPr>
          <a:lstStyle/>
          <a:p>
            <a:endParaRPr lang="en-US"/>
          </a:p>
        </p:txBody>
      </p:sp>
      <p:sp>
        <p:nvSpPr>
          <p:cNvPr id="17" name="Picture Placeholder 16"/>
          <p:cNvSpPr>
            <a:spLocks noGrp="1"/>
          </p:cNvSpPr>
          <p:nvPr>
            <p:ph type="pic" sz="quarter" idx="13"/>
          </p:nvPr>
        </p:nvSpPr>
        <p:spPr>
          <a:xfrm>
            <a:off x="10501311" y="5457828"/>
            <a:ext cx="2557464" cy="3428997"/>
          </a:xfrm>
          <a:custGeom>
            <a:avLst/>
            <a:gdLst>
              <a:gd name="connsiteX0" fmla="*/ 0 w 2557464"/>
              <a:gd name="connsiteY0" fmla="*/ 0 h 3428997"/>
              <a:gd name="connsiteX1" fmla="*/ 2557464 w 2557464"/>
              <a:gd name="connsiteY1" fmla="*/ 0 h 3428997"/>
              <a:gd name="connsiteX2" fmla="*/ 2557464 w 2557464"/>
              <a:gd name="connsiteY2" fmla="*/ 3428997 h 3428997"/>
              <a:gd name="connsiteX3" fmla="*/ 0 w 2557464"/>
              <a:gd name="connsiteY3" fmla="*/ 3428997 h 3428997"/>
            </a:gdLst>
            <a:ahLst/>
            <a:cxnLst>
              <a:cxn ang="0">
                <a:pos x="connsiteX0" y="connsiteY0"/>
              </a:cxn>
              <a:cxn ang="0">
                <a:pos x="connsiteX1" y="connsiteY1"/>
              </a:cxn>
              <a:cxn ang="0">
                <a:pos x="connsiteX2" y="connsiteY2"/>
              </a:cxn>
              <a:cxn ang="0">
                <a:pos x="connsiteX3" y="connsiteY3"/>
              </a:cxn>
            </a:cxnLst>
            <a:rect l="l" t="t" r="r" b="b"/>
            <a:pathLst>
              <a:path w="2557464" h="3428997">
                <a:moveTo>
                  <a:pt x="0" y="0"/>
                </a:moveTo>
                <a:lnTo>
                  <a:pt x="2557464" y="0"/>
                </a:lnTo>
                <a:lnTo>
                  <a:pt x="2557464" y="3428997"/>
                </a:lnTo>
                <a:lnTo>
                  <a:pt x="0" y="3428997"/>
                </a:lnTo>
                <a:close/>
              </a:path>
            </a:pathLst>
          </a:custGeom>
        </p:spPr>
        <p:txBody>
          <a:bodyPr wrap="square">
            <a:noAutofit/>
          </a:bodyPr>
          <a:lstStyle/>
          <a:p>
            <a:endParaRPr lang="en-US"/>
          </a:p>
        </p:txBody>
      </p:sp>
      <p:sp>
        <p:nvSpPr>
          <p:cNvPr id="20" name="Picture Placeholder 19"/>
          <p:cNvSpPr>
            <a:spLocks noGrp="1"/>
          </p:cNvSpPr>
          <p:nvPr>
            <p:ph type="pic" sz="quarter" idx="14"/>
          </p:nvPr>
        </p:nvSpPr>
        <p:spPr>
          <a:xfrm>
            <a:off x="14373223" y="1935955"/>
            <a:ext cx="1400172" cy="1828795"/>
          </a:xfrm>
          <a:custGeom>
            <a:avLst/>
            <a:gdLst>
              <a:gd name="connsiteX0" fmla="*/ 0 w 1400172"/>
              <a:gd name="connsiteY0" fmla="*/ 0 h 1828795"/>
              <a:gd name="connsiteX1" fmla="*/ 1400172 w 1400172"/>
              <a:gd name="connsiteY1" fmla="*/ 0 h 1828795"/>
              <a:gd name="connsiteX2" fmla="*/ 1400172 w 1400172"/>
              <a:gd name="connsiteY2" fmla="*/ 1828795 h 1828795"/>
              <a:gd name="connsiteX3" fmla="*/ 0 w 1400172"/>
              <a:gd name="connsiteY3" fmla="*/ 1828795 h 1828795"/>
            </a:gdLst>
            <a:ahLst/>
            <a:cxnLst>
              <a:cxn ang="0">
                <a:pos x="connsiteX0" y="connsiteY0"/>
              </a:cxn>
              <a:cxn ang="0">
                <a:pos x="connsiteX1" y="connsiteY1"/>
              </a:cxn>
              <a:cxn ang="0">
                <a:pos x="connsiteX2" y="connsiteY2"/>
              </a:cxn>
              <a:cxn ang="0">
                <a:pos x="connsiteX3" y="connsiteY3"/>
              </a:cxn>
            </a:cxnLst>
            <a:rect l="l" t="t" r="r" b="b"/>
            <a:pathLst>
              <a:path w="1400172" h="1828795">
                <a:moveTo>
                  <a:pt x="0" y="0"/>
                </a:moveTo>
                <a:lnTo>
                  <a:pt x="1400172" y="0"/>
                </a:lnTo>
                <a:lnTo>
                  <a:pt x="1400172" y="1828795"/>
                </a:lnTo>
                <a:lnTo>
                  <a:pt x="0" y="1828795"/>
                </a:lnTo>
                <a:close/>
              </a:path>
            </a:pathLst>
          </a:custGeom>
        </p:spPr>
        <p:txBody>
          <a:bodyPr wrap="square">
            <a:noAutofit/>
          </a:bodyPr>
          <a:lstStyle/>
          <a:p>
            <a:endParaRPr lang="en-US"/>
          </a:p>
        </p:txBody>
      </p:sp>
      <p:sp>
        <p:nvSpPr>
          <p:cNvPr id="23" name="Picture Placeholder 22"/>
          <p:cNvSpPr>
            <a:spLocks noGrp="1"/>
          </p:cNvSpPr>
          <p:nvPr>
            <p:ph type="pic" sz="quarter" idx="15"/>
          </p:nvPr>
        </p:nvSpPr>
        <p:spPr>
          <a:xfrm>
            <a:off x="14373224" y="6307929"/>
            <a:ext cx="1800225" cy="1785935"/>
          </a:xfrm>
          <a:custGeom>
            <a:avLst/>
            <a:gdLst>
              <a:gd name="connsiteX0" fmla="*/ 0 w 1800225"/>
              <a:gd name="connsiteY0" fmla="*/ 0 h 1785935"/>
              <a:gd name="connsiteX1" fmla="*/ 1800225 w 1800225"/>
              <a:gd name="connsiteY1" fmla="*/ 0 h 1785935"/>
              <a:gd name="connsiteX2" fmla="*/ 1800225 w 1800225"/>
              <a:gd name="connsiteY2" fmla="*/ 1785935 h 1785935"/>
              <a:gd name="connsiteX3" fmla="*/ 0 w 1800225"/>
              <a:gd name="connsiteY3" fmla="*/ 1785935 h 1785935"/>
            </a:gdLst>
            <a:ahLst/>
            <a:cxnLst>
              <a:cxn ang="0">
                <a:pos x="connsiteX0" y="connsiteY0"/>
              </a:cxn>
              <a:cxn ang="0">
                <a:pos x="connsiteX1" y="connsiteY1"/>
              </a:cxn>
              <a:cxn ang="0">
                <a:pos x="connsiteX2" y="connsiteY2"/>
              </a:cxn>
              <a:cxn ang="0">
                <a:pos x="connsiteX3" y="connsiteY3"/>
              </a:cxn>
            </a:cxnLst>
            <a:rect l="l" t="t" r="r" b="b"/>
            <a:pathLst>
              <a:path w="1800225" h="1785935">
                <a:moveTo>
                  <a:pt x="0" y="0"/>
                </a:moveTo>
                <a:lnTo>
                  <a:pt x="1800225" y="0"/>
                </a:lnTo>
                <a:lnTo>
                  <a:pt x="1800225" y="1785935"/>
                </a:lnTo>
                <a:lnTo>
                  <a:pt x="0" y="1785935"/>
                </a:lnTo>
                <a:close/>
              </a:path>
            </a:pathLst>
          </a:custGeom>
        </p:spPr>
        <p:txBody>
          <a:bodyPr wrap="square">
            <a:noAutofit/>
          </a:bodyPr>
          <a:lstStyle/>
          <a:p>
            <a:endParaRPr lang="en-US"/>
          </a:p>
        </p:txBody>
      </p:sp>
    </p:spTree>
    <p:extLst>
      <p:ext uri="{BB962C8B-B14F-4D97-AF65-F5344CB8AC3E}">
        <p14:creationId xmlns:p14="http://schemas.microsoft.com/office/powerpoint/2010/main" val="8150495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50807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05904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83896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716725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86622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57296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979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69448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74254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113000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414462" y="600075"/>
            <a:ext cx="4943475" cy="7772400"/>
          </a:xfrm>
          <a:prstGeom prst="rect">
            <a:avLst/>
          </a:prstGeom>
        </p:spPr>
        <p:txBody>
          <a:bodyPr/>
          <a:lstStyle/>
          <a:p>
            <a:endParaRPr lang="en-US" dirty="0"/>
          </a:p>
        </p:txBody>
      </p:sp>
      <p:sp>
        <p:nvSpPr>
          <p:cNvPr id="4" name="Picture Placeholder 2"/>
          <p:cNvSpPr>
            <a:spLocks noGrp="1"/>
          </p:cNvSpPr>
          <p:nvPr>
            <p:ph type="pic" sz="quarter" idx="11"/>
          </p:nvPr>
        </p:nvSpPr>
        <p:spPr>
          <a:xfrm>
            <a:off x="6672262" y="600075"/>
            <a:ext cx="4943475" cy="7772400"/>
          </a:xfrm>
          <a:prstGeom prst="rect">
            <a:avLst/>
          </a:prstGeom>
        </p:spPr>
        <p:txBody>
          <a:bodyPr/>
          <a:lstStyle/>
          <a:p>
            <a:endParaRPr lang="en-US"/>
          </a:p>
        </p:txBody>
      </p:sp>
      <p:sp>
        <p:nvSpPr>
          <p:cNvPr id="5" name="Picture Placeholder 2"/>
          <p:cNvSpPr>
            <a:spLocks noGrp="1"/>
          </p:cNvSpPr>
          <p:nvPr>
            <p:ph type="pic" sz="quarter" idx="12"/>
          </p:nvPr>
        </p:nvSpPr>
        <p:spPr>
          <a:xfrm>
            <a:off x="11930062" y="600075"/>
            <a:ext cx="4943475" cy="7772400"/>
          </a:xfrm>
          <a:prstGeom prst="rect">
            <a:avLst/>
          </a:prstGeom>
        </p:spPr>
        <p:txBody>
          <a:bodyPr/>
          <a:lstStyle/>
          <a:p>
            <a:endParaRPr lang="en-US"/>
          </a:p>
        </p:txBody>
      </p:sp>
    </p:spTree>
    <p:extLst>
      <p:ext uri="{BB962C8B-B14F-4D97-AF65-F5344CB8AC3E}">
        <p14:creationId xmlns:p14="http://schemas.microsoft.com/office/powerpoint/2010/main" val="26402472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772275" y="0"/>
            <a:ext cx="4743450" cy="3943350"/>
          </a:xfrm>
          <a:prstGeom prst="rect">
            <a:avLst/>
          </a:prstGeom>
        </p:spPr>
        <p:txBody>
          <a:bodyPr/>
          <a:lstStyle/>
          <a:p>
            <a:endParaRPr lang="en-US"/>
          </a:p>
        </p:txBody>
      </p:sp>
      <p:sp>
        <p:nvSpPr>
          <p:cNvPr id="4" name="Picture Placeholder 2"/>
          <p:cNvSpPr>
            <a:spLocks noGrp="1"/>
          </p:cNvSpPr>
          <p:nvPr>
            <p:ph type="pic" sz="quarter" idx="11"/>
          </p:nvPr>
        </p:nvSpPr>
        <p:spPr>
          <a:xfrm>
            <a:off x="12258675" y="-1"/>
            <a:ext cx="4743450" cy="6715125"/>
          </a:xfrm>
          <a:prstGeom prst="rect">
            <a:avLst/>
          </a:prstGeom>
        </p:spPr>
        <p:txBody>
          <a:bodyPr/>
          <a:lstStyle/>
          <a:p>
            <a:endParaRPr lang="en-US"/>
          </a:p>
        </p:txBody>
      </p:sp>
      <p:sp>
        <p:nvSpPr>
          <p:cNvPr id="6" name="Picture Placeholder 2"/>
          <p:cNvSpPr>
            <a:spLocks noGrp="1"/>
          </p:cNvSpPr>
          <p:nvPr>
            <p:ph type="pic" sz="quarter" idx="13"/>
          </p:nvPr>
        </p:nvSpPr>
        <p:spPr>
          <a:xfrm>
            <a:off x="12258675" y="7229475"/>
            <a:ext cx="4743450" cy="3057525"/>
          </a:xfrm>
          <a:prstGeom prst="rect">
            <a:avLst/>
          </a:prstGeom>
        </p:spPr>
        <p:txBody>
          <a:bodyPr/>
          <a:lstStyle/>
          <a:p>
            <a:endParaRPr lang="en-US"/>
          </a:p>
        </p:txBody>
      </p:sp>
      <p:sp>
        <p:nvSpPr>
          <p:cNvPr id="7" name="Picture Placeholder 2"/>
          <p:cNvSpPr>
            <a:spLocks noGrp="1"/>
          </p:cNvSpPr>
          <p:nvPr>
            <p:ph type="pic" sz="quarter" idx="14"/>
          </p:nvPr>
        </p:nvSpPr>
        <p:spPr>
          <a:xfrm>
            <a:off x="2228849" y="5600701"/>
            <a:ext cx="3971925" cy="4686300"/>
          </a:xfrm>
          <a:prstGeom prst="rect">
            <a:avLst/>
          </a:prstGeom>
        </p:spPr>
        <p:txBody>
          <a:bodyPr/>
          <a:lstStyle/>
          <a:p>
            <a:endParaRPr lang="en-US"/>
          </a:p>
        </p:txBody>
      </p:sp>
    </p:spTree>
    <p:extLst>
      <p:ext uri="{BB962C8B-B14F-4D97-AF65-F5344CB8AC3E}">
        <p14:creationId xmlns:p14="http://schemas.microsoft.com/office/powerpoint/2010/main" val="11974383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53311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2686050" y="2057400"/>
            <a:ext cx="12915900" cy="6172200"/>
          </a:xfrm>
          <a:prstGeom prst="rect">
            <a:avLst/>
          </a:prstGeom>
        </p:spPr>
        <p:txBody>
          <a:bodyPr/>
          <a:lstStyle/>
          <a:p>
            <a:endParaRPr lang="en-US"/>
          </a:p>
        </p:txBody>
      </p:sp>
    </p:spTree>
    <p:extLst>
      <p:ext uri="{BB962C8B-B14F-4D97-AF65-F5344CB8AC3E}">
        <p14:creationId xmlns:p14="http://schemas.microsoft.com/office/powerpoint/2010/main" val="2991605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797810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50678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541830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197675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262944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653202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2161309" y="3013363"/>
            <a:ext cx="4197927" cy="5195022"/>
          </a:xfrm>
          <a:prstGeom prst="rect">
            <a:avLst/>
          </a:prstGeom>
        </p:spPr>
        <p:txBody>
          <a:bodyPr/>
          <a:lstStyle/>
          <a:p>
            <a:endParaRPr lang="en-US"/>
          </a:p>
        </p:txBody>
      </p:sp>
      <p:sp>
        <p:nvSpPr>
          <p:cNvPr id="4" name="Picture Placeholder 2"/>
          <p:cNvSpPr>
            <a:spLocks noGrp="1"/>
          </p:cNvSpPr>
          <p:nvPr>
            <p:ph type="pic" sz="quarter" idx="11"/>
          </p:nvPr>
        </p:nvSpPr>
        <p:spPr>
          <a:xfrm>
            <a:off x="9143999" y="-1"/>
            <a:ext cx="6712527" cy="7647709"/>
          </a:xfrm>
          <a:prstGeom prst="rect">
            <a:avLst/>
          </a:prstGeom>
        </p:spPr>
        <p:txBody>
          <a:bodyPr/>
          <a:lstStyle/>
          <a:p>
            <a:endParaRPr lang="en-US"/>
          </a:p>
        </p:txBody>
      </p:sp>
    </p:spTree>
    <p:extLst>
      <p:ext uri="{BB962C8B-B14F-4D97-AF65-F5344CB8AC3E}">
        <p14:creationId xmlns:p14="http://schemas.microsoft.com/office/powerpoint/2010/main" val="39495859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3345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191527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371600" y="514350"/>
            <a:ext cx="6210300" cy="9258300"/>
          </a:xfrm>
          <a:prstGeom prst="rect">
            <a:avLst/>
          </a:prstGeom>
        </p:spPr>
        <p:txBody>
          <a:bodyPr/>
          <a:lstStyle/>
          <a:p>
            <a:endParaRPr lang="en-US"/>
          </a:p>
        </p:txBody>
      </p:sp>
    </p:spTree>
    <p:extLst>
      <p:ext uri="{BB962C8B-B14F-4D97-AF65-F5344CB8AC3E}">
        <p14:creationId xmlns:p14="http://schemas.microsoft.com/office/powerpoint/2010/main" val="239637930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7903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256685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537122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885950" y="1685925"/>
            <a:ext cx="14516099" cy="6915150"/>
          </a:xfrm>
          <a:prstGeom prst="rect">
            <a:avLst/>
          </a:prstGeom>
        </p:spPr>
        <p:txBody>
          <a:bodyPr/>
          <a:lstStyle/>
          <a:p>
            <a:endParaRPr lang="en-US"/>
          </a:p>
        </p:txBody>
      </p:sp>
      <p:sp>
        <p:nvSpPr>
          <p:cNvPr id="5" name="Rectangle 4"/>
          <p:cNvSpPr/>
          <p:nvPr userDrawn="1"/>
        </p:nvSpPr>
        <p:spPr>
          <a:xfrm>
            <a:off x="0" y="9268691"/>
            <a:ext cx="18288000" cy="1018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9372962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3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3371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07578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2488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84316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31212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4024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xmlns="" id="{08E3AE80-726F-48D2-B902-9C2F94206EFC}"/>
              </a:ext>
            </a:extLst>
          </p:cNvPr>
          <p:cNvSpPr txBox="1">
            <a:spLocks/>
          </p:cNvSpPr>
          <p:nvPr userDrawn="1"/>
        </p:nvSpPr>
        <p:spPr>
          <a:xfrm>
            <a:off x="15794182" y="9521458"/>
            <a:ext cx="1979189" cy="377849"/>
          </a:xfrm>
          <a:prstGeom prst="rect">
            <a:avLst/>
          </a:prstGeom>
        </p:spPr>
        <p:txBody>
          <a:bodyPr vert="horz" lIns="91440" tIns="45720" rIns="91440" bIns="45720" rtlCol="0" anchor="ctr"/>
          <a:lstStyle>
            <a:defPPr>
              <a:defRPr lang="id-ID"/>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ID" sz="2000" b="0" i="0" spc="300" dirty="0" smtClean="0">
                <a:solidFill>
                  <a:schemeClr val="tx1"/>
                </a:solidFill>
                <a:latin typeface="Nexa Bold" panose="02000000000000000000" pitchFamily="50" charset="0"/>
                <a:ea typeface="Source Sans Pro" panose="020B0503030403020204" pitchFamily="34" charset="0"/>
                <a:cs typeface="Poppins" panose="02000000000000000000" pitchFamily="2" charset="0"/>
              </a:rPr>
              <a:t>PAGE </a:t>
            </a:r>
            <a:fld id="{696CAF5E-82FD-46C1-8113-274199A6E6F4}" type="slidenum">
              <a:rPr lang="id-ID" sz="2000" b="0" i="0" spc="300" smtClean="0">
                <a:solidFill>
                  <a:schemeClr val="tx1"/>
                </a:solidFill>
                <a:latin typeface="Nexa Bold" panose="02000000000000000000" pitchFamily="50" charset="0"/>
                <a:ea typeface="Source Sans Pro" panose="020B0503030403020204" pitchFamily="34" charset="0"/>
                <a:cs typeface="Poppins" panose="02000000000000000000" pitchFamily="2" charset="0"/>
              </a:rPr>
              <a:pPr algn="r"/>
              <a:t>‹#›</a:t>
            </a:fld>
            <a:endParaRPr lang="id-ID" sz="2000" b="0" i="0" spc="300" dirty="0">
              <a:solidFill>
                <a:schemeClr val="tx1"/>
              </a:solidFill>
              <a:latin typeface="Nexa Bold" panose="02000000000000000000" pitchFamily="50" charset="0"/>
              <a:ea typeface="Source Sans Pro" panose="020B0503030403020204" pitchFamily="34" charset="0"/>
              <a:cs typeface="Poppins" panose="02000000000000000000" pitchFamily="2" charset="0"/>
            </a:endParaRPr>
          </a:p>
        </p:txBody>
      </p:sp>
    </p:spTree>
    <p:extLst>
      <p:ext uri="{BB962C8B-B14F-4D97-AF65-F5344CB8AC3E}">
        <p14:creationId xmlns:p14="http://schemas.microsoft.com/office/powerpoint/2010/main" val="1029759299"/>
      </p:ext>
    </p:extLst>
  </p:cSld>
  <p:clrMap bg1="lt1" tx1="dk1" bg2="lt2" tx2="dk2" accent1="accent1" accent2="accent2" accent3="accent3" accent4="accent4" accent5="accent5" accent6="accent6" hlink="hlink" folHlink="folHlink"/>
  <p:sldLayoutIdLst>
    <p:sldLayoutId id="2147483661" r:id="rId1"/>
    <p:sldLayoutId id="2147483700" r:id="rId2"/>
    <p:sldLayoutId id="2147483701" r:id="rId3"/>
    <p:sldLayoutId id="2147483699" r:id="rId4"/>
    <p:sldLayoutId id="2147483698" r:id="rId5"/>
    <p:sldLayoutId id="2147483697" r:id="rId6"/>
    <p:sldLayoutId id="2147483696" r:id="rId7"/>
    <p:sldLayoutId id="2147483695" r:id="rId8"/>
    <p:sldLayoutId id="2147483694" r:id="rId9"/>
    <p:sldLayoutId id="2147483693" r:id="rId10"/>
    <p:sldLayoutId id="2147483692" r:id="rId11"/>
    <p:sldLayoutId id="2147483691" r:id="rId12"/>
    <p:sldLayoutId id="2147483690" r:id="rId13"/>
    <p:sldLayoutId id="2147483689" r:id="rId14"/>
    <p:sldLayoutId id="2147483688" r:id="rId15"/>
    <p:sldLayoutId id="2147483687" r:id="rId16"/>
    <p:sldLayoutId id="2147483686" r:id="rId17"/>
    <p:sldLayoutId id="2147483685" r:id="rId18"/>
    <p:sldLayoutId id="2147483684" r:id="rId19"/>
    <p:sldLayoutId id="2147483683" r:id="rId20"/>
    <p:sldLayoutId id="2147483682" r:id="rId21"/>
    <p:sldLayoutId id="2147483681" r:id="rId22"/>
    <p:sldLayoutId id="2147483680" r:id="rId23"/>
    <p:sldLayoutId id="2147483679" r:id="rId24"/>
    <p:sldLayoutId id="2147483678" r:id="rId25"/>
    <p:sldLayoutId id="2147483677" r:id="rId26"/>
    <p:sldLayoutId id="2147483676" r:id="rId27"/>
    <p:sldLayoutId id="2147483675" r:id="rId28"/>
    <p:sldLayoutId id="2147483674" r:id="rId29"/>
    <p:sldLayoutId id="2147483673" r:id="rId30"/>
    <p:sldLayoutId id="2147483672" r:id="rId31"/>
    <p:sldLayoutId id="2147483671" r:id="rId32"/>
    <p:sldLayoutId id="2147483670" r:id="rId33"/>
    <p:sldLayoutId id="2147483669" r:id="rId34"/>
    <p:sldLayoutId id="2147483668" r:id="rId35"/>
    <p:sldLayoutId id="2147483667" r:id="rId36"/>
    <p:sldLayoutId id="2147483666" r:id="rId37"/>
    <p:sldLayoutId id="2147483665" r:id="rId38"/>
    <p:sldLayoutId id="2147483664" r:id="rId39"/>
    <p:sldLayoutId id="2147483663" r:id="rId40"/>
    <p:sldLayoutId id="2147483662" r:id="rId41"/>
    <p:sldLayoutId id="2147483706" r:id="rId42"/>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40" userDrawn="1">
          <p15:clr>
            <a:srgbClr val="F26B43"/>
          </p15:clr>
        </p15:guide>
        <p15:guide id="2" pos="576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www.fontsquirrel.com/fonts/butler" TargetMode="External"/><Relationship Id="rId7" Type="http://schemas.openxmlformats.org/officeDocument/2006/relationships/hyperlink" Target="https://graphicriver.net/user/luckysign/portfolio" TargetMode="External"/><Relationship Id="rId2" Type="http://schemas.openxmlformats.org/officeDocument/2006/relationships/hyperlink" Target="https://www.fontsquirrel.com/fonts/nexa" TargetMode="External"/><Relationship Id="rId1" Type="http://schemas.openxmlformats.org/officeDocument/2006/relationships/slideLayout" Target="../slideLayouts/slideLayout42.xml"/><Relationship Id="rId6" Type="http://schemas.openxmlformats.org/officeDocument/2006/relationships/hyperlink" Target="https://creativemarket.com/luckysign" TargetMode="External"/><Relationship Id="rId5" Type="http://schemas.openxmlformats.org/officeDocument/2006/relationships/hyperlink" Target="https://crmrkt.com/vkQX40" TargetMode="External"/><Relationship Id="rId4" Type="http://schemas.openxmlformats.org/officeDocument/2006/relationships/hyperlink" Target="https://www.fontsquirrel.com/fonts/source-sans-pro"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 xmlns:a16="http://schemas.microsoft.com/office/drawing/2014/main" id="{E4A3E65D-54C7-496C-A6D4-D76C88FEF772}"/>
              </a:ext>
            </a:extLst>
          </p:cNvPr>
          <p:cNvSpPr txBox="1">
            <a:spLocks/>
          </p:cNvSpPr>
          <p:nvPr/>
        </p:nvSpPr>
        <p:spPr>
          <a:xfrm>
            <a:off x="1371600" y="846662"/>
            <a:ext cx="15544800" cy="122634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100" b="1" dirty="0">
                <a:latin typeface="Lato" panose="020F0502020204030203" pitchFamily="34" charset="0"/>
              </a:rPr>
              <a:t>BEFORE YOU DO ANYTHING!</a:t>
            </a:r>
          </a:p>
        </p:txBody>
      </p:sp>
      <p:sp>
        <p:nvSpPr>
          <p:cNvPr id="4" name="Rectangle 3">
            <a:extLst>
              <a:ext uri="{FF2B5EF4-FFF2-40B4-BE49-F238E27FC236}">
                <a16:creationId xmlns="" xmlns:a16="http://schemas.microsoft.com/office/drawing/2014/main" id="{287FCA78-B95C-4A06-A4A9-8472B981373C}"/>
              </a:ext>
            </a:extLst>
          </p:cNvPr>
          <p:cNvSpPr/>
          <p:nvPr/>
        </p:nvSpPr>
        <p:spPr>
          <a:xfrm>
            <a:off x="2597148" y="2250664"/>
            <a:ext cx="13237212" cy="6832640"/>
          </a:xfrm>
          <a:prstGeom prst="rect">
            <a:avLst/>
          </a:prstGeom>
        </p:spPr>
        <p:txBody>
          <a:bodyPr wrap="square">
            <a:spAutoFit/>
          </a:bodyPr>
          <a:lstStyle/>
          <a:p>
            <a:pPr algn="ctr"/>
            <a:r>
              <a:rPr lang="en-US" sz="3600" b="1" dirty="0">
                <a:latin typeface="Lato" panose="020F0502020204030203" pitchFamily="34" charset="0"/>
              </a:rPr>
              <a:t>Install the all fonts, which is free and can be downloaded here:</a:t>
            </a:r>
          </a:p>
          <a:p>
            <a:pPr algn="ctr"/>
            <a:r>
              <a:rPr lang="en-US" sz="3000" dirty="0"/>
              <a:t> </a:t>
            </a:r>
            <a:r>
              <a:rPr lang="en-US" sz="3000" dirty="0">
                <a:hlinkClick r:id="rId2"/>
              </a:rPr>
              <a:t>https://</a:t>
            </a:r>
            <a:r>
              <a:rPr lang="en-US" sz="3000" dirty="0" smtClean="0">
                <a:hlinkClick r:id="rId2"/>
              </a:rPr>
              <a:t>www.fontsquirrel.com/fonts/nexa</a:t>
            </a:r>
            <a:endParaRPr lang="en-US" sz="3000" dirty="0" smtClean="0"/>
          </a:p>
          <a:p>
            <a:pPr algn="ctr"/>
            <a:r>
              <a:rPr lang="en-US" sz="3000" dirty="0"/>
              <a:t> </a:t>
            </a:r>
            <a:r>
              <a:rPr lang="en-US" sz="3000" dirty="0">
                <a:hlinkClick r:id="rId3"/>
              </a:rPr>
              <a:t>https://</a:t>
            </a:r>
            <a:r>
              <a:rPr lang="en-US" sz="3000" dirty="0" smtClean="0">
                <a:hlinkClick r:id="rId3"/>
              </a:rPr>
              <a:t>www.fontsquirrel.com/fonts/butler</a:t>
            </a:r>
            <a:endParaRPr lang="en-US" sz="3000" dirty="0" smtClean="0"/>
          </a:p>
          <a:p>
            <a:pPr algn="ctr"/>
            <a:r>
              <a:rPr lang="en-US" sz="3000" dirty="0">
                <a:solidFill>
                  <a:schemeClr val="accent1"/>
                </a:solidFill>
                <a:latin typeface="Lato" panose="020F0502020204030203" pitchFamily="34" charset="0"/>
              </a:rPr>
              <a:t> </a:t>
            </a:r>
            <a:r>
              <a:rPr lang="en-US" sz="3000" dirty="0">
                <a:solidFill>
                  <a:schemeClr val="accent1"/>
                </a:solidFill>
                <a:latin typeface="Lato" panose="020F0502020204030203" pitchFamily="34" charset="0"/>
                <a:hlinkClick r:id="rId4"/>
              </a:rPr>
              <a:t>https://</a:t>
            </a:r>
            <a:r>
              <a:rPr lang="en-US" sz="3000" dirty="0" smtClean="0">
                <a:solidFill>
                  <a:schemeClr val="accent1"/>
                </a:solidFill>
                <a:latin typeface="Lato" panose="020F0502020204030203" pitchFamily="34" charset="0"/>
                <a:hlinkClick r:id="rId4"/>
              </a:rPr>
              <a:t>www.fontsquirrel.com/fonts/source-sans-pro</a:t>
            </a:r>
            <a:endParaRPr lang="en-US" sz="3000" dirty="0" smtClean="0">
              <a:solidFill>
                <a:schemeClr val="accent1"/>
              </a:solidFill>
              <a:latin typeface="Lato" panose="020F0502020204030203" pitchFamily="34" charset="0"/>
            </a:endParaRPr>
          </a:p>
          <a:p>
            <a:pPr algn="ctr"/>
            <a:endParaRPr lang="en-US" sz="3000" dirty="0">
              <a:solidFill>
                <a:schemeClr val="accent1"/>
              </a:solidFill>
              <a:latin typeface="Lato" panose="020F0502020204030203" pitchFamily="34" charset="0"/>
            </a:endParaRPr>
          </a:p>
          <a:p>
            <a:pPr algn="ctr"/>
            <a:r>
              <a:rPr lang="en-US" sz="3000" b="1" dirty="0">
                <a:solidFill>
                  <a:schemeClr val="accent6"/>
                </a:solidFill>
                <a:latin typeface="Lato" panose="020F0502020204030203" pitchFamily="34" charset="0"/>
              </a:rPr>
              <a:t>DOWNLOAD FULL VERSION:</a:t>
            </a:r>
            <a:endParaRPr lang="en-US" sz="3000" dirty="0">
              <a:solidFill>
                <a:schemeClr val="accent6"/>
              </a:solidFill>
              <a:latin typeface="Lato" panose="020F0502020204030203" pitchFamily="34" charset="0"/>
            </a:endParaRPr>
          </a:p>
          <a:p>
            <a:pPr algn="ctr"/>
            <a:r>
              <a:rPr lang="en-US" sz="3000" dirty="0">
                <a:latin typeface="Lato" panose="020F0502020204030203" pitchFamily="34" charset="0"/>
                <a:hlinkClick r:id="rId5"/>
              </a:rPr>
              <a:t>https://</a:t>
            </a:r>
            <a:r>
              <a:rPr lang="en-US" sz="3000" dirty="0" smtClean="0">
                <a:latin typeface="Lato" panose="020F0502020204030203" pitchFamily="34" charset="0"/>
                <a:hlinkClick r:id="rId5"/>
              </a:rPr>
              <a:t>crmrkt.com/vkQX40</a:t>
            </a:r>
            <a:endParaRPr lang="en-US" sz="3000" dirty="0" smtClean="0">
              <a:latin typeface="Lato" panose="020F0502020204030203" pitchFamily="34" charset="0"/>
            </a:endParaRPr>
          </a:p>
          <a:p>
            <a:pPr algn="ctr"/>
            <a:endParaRPr lang="en-US" sz="3000" dirty="0">
              <a:latin typeface="Lato" panose="020F0502020204030203" pitchFamily="34" charset="0"/>
              <a:ea typeface="Open Sans" panose="020B0606030504020204" pitchFamily="34" charset="0"/>
              <a:cs typeface="Open Sans" panose="020B0606030504020204" pitchFamily="34" charset="0"/>
            </a:endParaRPr>
          </a:p>
          <a:p>
            <a:pPr algn="ctr"/>
            <a:r>
              <a:rPr lang="en-US" sz="3000" b="1" dirty="0">
                <a:solidFill>
                  <a:schemeClr val="accent6"/>
                </a:solidFill>
                <a:latin typeface="Lato" panose="020F0502020204030203" pitchFamily="34" charset="0"/>
                <a:ea typeface="Open Sans" panose="020B0606030504020204" pitchFamily="34" charset="0"/>
                <a:cs typeface="Open Sans" panose="020B0606030504020204" pitchFamily="34" charset="0"/>
              </a:rPr>
              <a:t>MORE STORE</a:t>
            </a:r>
          </a:p>
          <a:p>
            <a:pPr algn="ctr"/>
            <a:r>
              <a:rPr lang="en-US" sz="3000" dirty="0">
                <a:solidFill>
                  <a:schemeClr val="accent1"/>
                </a:solidFill>
                <a:latin typeface="Lato" panose="020F0502020204030203" pitchFamily="34" charset="0"/>
                <a:ea typeface="Open Sans" panose="020B0606030504020204" pitchFamily="34" charset="0"/>
                <a:cs typeface="Open Sans" panose="020B0606030504020204" pitchFamily="34" charset="0"/>
                <a:hlinkClick r:id="rId6"/>
              </a:rPr>
              <a:t>https://creativemarket.com/luckysign</a:t>
            </a:r>
            <a:endParaRPr lang="en-US" sz="3000" dirty="0">
              <a:solidFill>
                <a:schemeClr val="accent1"/>
              </a:solidFill>
              <a:latin typeface="Lato" panose="020F0502020204030203" pitchFamily="34" charset="0"/>
              <a:ea typeface="Open Sans" panose="020B0606030504020204" pitchFamily="34" charset="0"/>
              <a:cs typeface="Open Sans" panose="020B0606030504020204" pitchFamily="34" charset="0"/>
            </a:endParaRPr>
          </a:p>
          <a:p>
            <a:pPr algn="ctr"/>
            <a:r>
              <a:rPr lang="en-US" sz="3000" dirty="0">
                <a:solidFill>
                  <a:schemeClr val="accent1"/>
                </a:solidFill>
                <a:latin typeface="Lato" panose="020F0502020204030203" pitchFamily="34" charset="0"/>
                <a:ea typeface="Open Sans" panose="020B0606030504020204" pitchFamily="34" charset="0"/>
                <a:cs typeface="Open Sans" panose="020B0606030504020204" pitchFamily="34" charset="0"/>
                <a:hlinkClick r:id="rId7"/>
              </a:rPr>
              <a:t>https://graphicriver.net/user/luckysign/portfolio</a:t>
            </a:r>
            <a:endParaRPr lang="en-US" sz="3000" dirty="0">
              <a:solidFill>
                <a:schemeClr val="accent1"/>
              </a:solidFill>
              <a:latin typeface="Lato" panose="020F0502020204030203" pitchFamily="34" charset="0"/>
              <a:ea typeface="Open Sans" panose="020B0606030504020204" pitchFamily="34" charset="0"/>
              <a:cs typeface="Open Sans" panose="020B0606030504020204" pitchFamily="34" charset="0"/>
            </a:endParaRPr>
          </a:p>
          <a:p>
            <a:pPr algn="ctr"/>
            <a:endParaRPr lang="en-US" sz="3000" dirty="0">
              <a:solidFill>
                <a:schemeClr val="accent1"/>
              </a:solidFill>
              <a:latin typeface="Lato" panose="020F0502020204030203" pitchFamily="34" charset="0"/>
              <a:ea typeface="Open Sans" panose="020B0606030504020204" pitchFamily="34" charset="0"/>
              <a:cs typeface="Open Sans" panose="020B0606030504020204" pitchFamily="34" charset="0"/>
            </a:endParaRPr>
          </a:p>
          <a:p>
            <a:pPr algn="ctr"/>
            <a:r>
              <a:rPr lang="en-US" sz="4200" b="1" dirty="0">
                <a:solidFill>
                  <a:schemeClr val="accent6"/>
                </a:solidFill>
                <a:latin typeface="Lato" panose="020F0502020204030203" pitchFamily="34" charset="0"/>
                <a:ea typeface="Open Sans" panose="020B0606030504020204" pitchFamily="34" charset="0"/>
                <a:cs typeface="Open Sans" panose="020B0606030504020204" pitchFamily="34" charset="0"/>
              </a:rPr>
              <a:t>Donate:</a:t>
            </a:r>
            <a:endParaRPr lang="en-US" sz="4200" b="1" dirty="0">
              <a:solidFill>
                <a:schemeClr val="accent6"/>
              </a:solidFill>
              <a:latin typeface="Lato" panose="020F0502020204030203" pitchFamily="34" charset="0"/>
              <a:ea typeface="Open Sans" panose="020B0606030504020204" pitchFamily="34" charset="0"/>
              <a:cs typeface="Open Sans" panose="020B0606030504020204" pitchFamily="34" charset="0"/>
            </a:endParaRPr>
          </a:p>
          <a:p>
            <a:pPr algn="ctr"/>
            <a:r>
              <a:rPr lang="en-US" sz="3000" dirty="0" smtClean="0">
                <a:solidFill>
                  <a:schemeClr val="accent1"/>
                </a:solidFill>
                <a:latin typeface="Lato" panose="020F0502020204030203" pitchFamily="34" charset="0"/>
                <a:ea typeface="Open Sans" panose="020B0606030504020204" pitchFamily="34" charset="0"/>
                <a:cs typeface="Open Sans" panose="020B0606030504020204" pitchFamily="34" charset="0"/>
              </a:rPr>
              <a:t>paypal.me/</a:t>
            </a:r>
            <a:r>
              <a:rPr lang="en-US" sz="3000" dirty="0" err="1" smtClean="0">
                <a:solidFill>
                  <a:schemeClr val="accent1"/>
                </a:solidFill>
                <a:latin typeface="Lato" panose="020F0502020204030203" pitchFamily="34" charset="0"/>
                <a:ea typeface="Open Sans" panose="020B0606030504020204" pitchFamily="34" charset="0"/>
                <a:cs typeface="Open Sans" panose="020B0606030504020204" pitchFamily="34" charset="0"/>
              </a:rPr>
              <a:t>LuthfyDuana</a:t>
            </a:r>
            <a:endParaRPr lang="en-US" sz="3000" dirty="0" smtClean="0">
              <a:solidFill>
                <a:schemeClr val="accent1"/>
              </a:solidFill>
              <a:latin typeface="Lato" panose="020F0502020204030203"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756934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11" name="Subtitle 2">
            <a:extLst>
              <a:ext uri="{FF2B5EF4-FFF2-40B4-BE49-F238E27FC236}">
                <a16:creationId xmlns:a16="http://schemas.microsoft.com/office/drawing/2014/main" xmlns="" id="{A56EFEFD-E46E-421C-9E89-E9113862EC4E}"/>
              </a:ext>
            </a:extLst>
          </p:cNvPr>
          <p:cNvSpPr txBox="1">
            <a:spLocks/>
          </p:cNvSpPr>
          <p:nvPr/>
        </p:nvSpPr>
        <p:spPr>
          <a:xfrm>
            <a:off x="7086603" y="1128870"/>
            <a:ext cx="2743198" cy="40968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400" dirty="0">
                <a:latin typeface="Source Sans Pro" panose="020B0503030403020204" pitchFamily="34" charset="0"/>
                <a:ea typeface="Source Sans Pro" panose="020B0503030403020204" pitchFamily="34" charset="0"/>
              </a:rPr>
              <a:t>Lorem Ipsum Dolor</a:t>
            </a:r>
          </a:p>
        </p:txBody>
      </p:sp>
      <p:sp>
        <p:nvSpPr>
          <p:cNvPr id="12" name="Subtitle 2">
            <a:extLst>
              <a:ext uri="{FF2B5EF4-FFF2-40B4-BE49-F238E27FC236}">
                <a16:creationId xmlns:a16="http://schemas.microsoft.com/office/drawing/2014/main" xmlns="" id="{13E75397-9ED4-4B58-8469-218F6323E00C}"/>
              </a:ext>
            </a:extLst>
          </p:cNvPr>
          <p:cNvSpPr txBox="1">
            <a:spLocks/>
          </p:cNvSpPr>
          <p:nvPr/>
        </p:nvSpPr>
        <p:spPr>
          <a:xfrm>
            <a:off x="602485" y="3849649"/>
            <a:ext cx="2438400" cy="24772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defRPr/>
            </a:pPr>
            <a:r>
              <a:rPr lang="en-US" sz="1400" dirty="0" err="1">
                <a:latin typeface="Source Sans Pro" panose="020B0503030403020204" pitchFamily="34" charset="0"/>
                <a:ea typeface="Source Sans Pro" panose="020B0503030403020204" pitchFamily="34" charset="0"/>
              </a:rPr>
              <a:t>Lorem</a:t>
            </a:r>
            <a:r>
              <a:rPr lang="en-US" sz="1400" dirty="0">
                <a:latin typeface="Source Sans Pro" panose="020B0503030403020204" pitchFamily="34" charset="0"/>
                <a:ea typeface="Source Sans Pro" panose="020B0503030403020204" pitchFamily="34" charset="0"/>
              </a:rPr>
              <a:t> </a:t>
            </a:r>
            <a:r>
              <a:rPr lang="en-US" sz="1400" dirty="0" err="1">
                <a:latin typeface="Source Sans Pro" panose="020B0503030403020204" pitchFamily="34" charset="0"/>
                <a:ea typeface="Source Sans Pro" panose="020B0503030403020204" pitchFamily="34" charset="0"/>
              </a:rPr>
              <a:t>Ipsum</a:t>
            </a:r>
            <a:r>
              <a:rPr lang="en-US" sz="1400" dirty="0">
                <a:latin typeface="Source Sans Pro" panose="020B0503030403020204" pitchFamily="34" charset="0"/>
                <a:ea typeface="Source Sans Pro" panose="020B0503030403020204" pitchFamily="34" charset="0"/>
              </a:rPr>
              <a:t> Dolor sit </a:t>
            </a:r>
            <a:r>
              <a:rPr lang="en-US" sz="1400" dirty="0" err="1">
                <a:latin typeface="Source Sans Pro" panose="020B0503030403020204" pitchFamily="34" charset="0"/>
                <a:ea typeface="Source Sans Pro" panose="020B0503030403020204" pitchFamily="34" charset="0"/>
              </a:rPr>
              <a:t>amet</a:t>
            </a:r>
            <a:r>
              <a:rPr lang="en-US" sz="1400" dirty="0">
                <a:latin typeface="Source Sans Pro" panose="020B0503030403020204" pitchFamily="34" charset="0"/>
                <a:ea typeface="Source Sans Pro" panose="020B0503030403020204" pitchFamily="34" charset="0"/>
              </a:rPr>
              <a:t>, behind the worth Mountain, best presentation template. This template for </a:t>
            </a:r>
            <a:r>
              <a:rPr lang="en-US" sz="1400" dirty="0" err="1">
                <a:latin typeface="Source Sans Pro" panose="020B0503030403020204" pitchFamily="34" charset="0"/>
                <a:ea typeface="Source Sans Pro" panose="020B0503030403020204" pitchFamily="34" charset="0"/>
              </a:rPr>
              <a:t>lookbook</a:t>
            </a:r>
            <a:r>
              <a:rPr lang="en-US" sz="1400" dirty="0">
                <a:latin typeface="Source Sans Pro" panose="020B0503030403020204" pitchFamily="34" charset="0"/>
                <a:ea typeface="Source Sans Pro" panose="020B0503030403020204" pitchFamily="34" charset="0"/>
              </a:rPr>
              <a:t> ideas, and for Magazine design</a:t>
            </a:r>
            <a:r>
              <a:rPr lang="en-US" sz="1400" dirty="0" smtClean="0">
                <a:latin typeface="Source Sans Pro" panose="020B0503030403020204" pitchFamily="34" charset="0"/>
                <a:ea typeface="Source Sans Pro" panose="020B0503030403020204" pitchFamily="34" charset="0"/>
              </a:rPr>
              <a:t>.</a:t>
            </a:r>
            <a:r>
              <a:rPr lang="en-US" sz="1400" dirty="0">
                <a:latin typeface="Source Sans Pro" panose="020B0503030403020204" pitchFamily="34" charset="0"/>
                <a:ea typeface="Source Sans Pro" panose="020B0503030403020204" pitchFamily="34" charset="0"/>
              </a:rPr>
              <a:t> </a:t>
            </a:r>
            <a:r>
              <a:rPr lang="en-US" sz="1400" dirty="0" err="1">
                <a:latin typeface="Source Sans Pro" panose="020B0503030403020204" pitchFamily="34" charset="0"/>
                <a:ea typeface="Source Sans Pro" panose="020B0503030403020204" pitchFamily="34" charset="0"/>
              </a:rPr>
              <a:t>Lorem</a:t>
            </a:r>
            <a:r>
              <a:rPr lang="en-US" sz="1400" dirty="0">
                <a:latin typeface="Source Sans Pro" panose="020B0503030403020204" pitchFamily="34" charset="0"/>
                <a:ea typeface="Source Sans Pro" panose="020B0503030403020204" pitchFamily="34" charset="0"/>
              </a:rPr>
              <a:t> </a:t>
            </a:r>
            <a:r>
              <a:rPr lang="en-US" sz="1400" dirty="0" err="1">
                <a:latin typeface="Source Sans Pro" panose="020B0503030403020204" pitchFamily="34" charset="0"/>
                <a:ea typeface="Source Sans Pro" panose="020B0503030403020204" pitchFamily="34" charset="0"/>
              </a:rPr>
              <a:t>Ipsum</a:t>
            </a:r>
            <a:r>
              <a:rPr lang="en-US" sz="1400" dirty="0">
                <a:latin typeface="Source Sans Pro" panose="020B0503030403020204" pitchFamily="34" charset="0"/>
                <a:ea typeface="Source Sans Pro" panose="020B0503030403020204" pitchFamily="34" charset="0"/>
              </a:rPr>
              <a:t> Dolor sit </a:t>
            </a:r>
            <a:r>
              <a:rPr lang="en-US" sz="1400" dirty="0" err="1">
                <a:latin typeface="Source Sans Pro" panose="020B0503030403020204" pitchFamily="34" charset="0"/>
                <a:ea typeface="Source Sans Pro" panose="020B0503030403020204" pitchFamily="34" charset="0"/>
              </a:rPr>
              <a:t>amet</a:t>
            </a:r>
            <a:r>
              <a:rPr lang="en-US" sz="1400" dirty="0">
                <a:latin typeface="Source Sans Pro" panose="020B0503030403020204" pitchFamily="34" charset="0"/>
                <a:ea typeface="Source Sans Pro" panose="020B0503030403020204" pitchFamily="34" charset="0"/>
              </a:rPr>
              <a:t>, behind the worth Mountain, best presentation template. This template for </a:t>
            </a:r>
            <a:r>
              <a:rPr lang="en-US" sz="1400" dirty="0" err="1">
                <a:latin typeface="Source Sans Pro" panose="020B0503030403020204" pitchFamily="34" charset="0"/>
                <a:ea typeface="Source Sans Pro" panose="020B0503030403020204" pitchFamily="34" charset="0"/>
              </a:rPr>
              <a:t>lookbook</a:t>
            </a:r>
            <a:r>
              <a:rPr lang="en-US" sz="1400" dirty="0">
                <a:latin typeface="Source Sans Pro" panose="020B0503030403020204" pitchFamily="34" charset="0"/>
                <a:ea typeface="Source Sans Pro" panose="020B0503030403020204" pitchFamily="34" charset="0"/>
              </a:rPr>
              <a:t> ideas, and for Magazine design.</a:t>
            </a:r>
          </a:p>
          <a:p>
            <a:pPr marL="0" indent="0">
              <a:lnSpc>
                <a:spcPct val="150000"/>
              </a:lnSpc>
              <a:spcBef>
                <a:spcPts val="0"/>
              </a:spcBef>
              <a:buNone/>
              <a:defRPr/>
            </a:pPr>
            <a:r>
              <a:rPr lang="en-US" sz="1400" dirty="0" err="1">
                <a:latin typeface="Source Sans Pro" panose="020B0503030403020204" pitchFamily="34" charset="0"/>
                <a:ea typeface="Source Sans Pro" panose="020B0503030403020204" pitchFamily="34" charset="0"/>
              </a:rPr>
              <a:t>Lorem</a:t>
            </a:r>
            <a:r>
              <a:rPr lang="en-US" sz="1400" dirty="0">
                <a:latin typeface="Source Sans Pro" panose="020B0503030403020204" pitchFamily="34" charset="0"/>
                <a:ea typeface="Source Sans Pro" panose="020B0503030403020204" pitchFamily="34" charset="0"/>
              </a:rPr>
              <a:t> </a:t>
            </a:r>
            <a:r>
              <a:rPr lang="en-US" sz="1400" dirty="0" err="1">
                <a:latin typeface="Source Sans Pro" panose="020B0503030403020204" pitchFamily="34" charset="0"/>
                <a:ea typeface="Source Sans Pro" panose="020B0503030403020204" pitchFamily="34" charset="0"/>
              </a:rPr>
              <a:t>Ipsum</a:t>
            </a:r>
            <a:r>
              <a:rPr lang="en-US" sz="1400" dirty="0">
                <a:latin typeface="Source Sans Pro" panose="020B0503030403020204" pitchFamily="34" charset="0"/>
                <a:ea typeface="Source Sans Pro" panose="020B0503030403020204" pitchFamily="34" charset="0"/>
              </a:rPr>
              <a:t> Dolor sit </a:t>
            </a:r>
            <a:r>
              <a:rPr lang="en-US" sz="1400" dirty="0" err="1">
                <a:latin typeface="Source Sans Pro" panose="020B0503030403020204" pitchFamily="34" charset="0"/>
                <a:ea typeface="Source Sans Pro" panose="020B0503030403020204" pitchFamily="34" charset="0"/>
              </a:rPr>
              <a:t>amet</a:t>
            </a:r>
            <a:r>
              <a:rPr lang="en-US" sz="1400" dirty="0">
                <a:latin typeface="Source Sans Pro" panose="020B0503030403020204" pitchFamily="34" charset="0"/>
                <a:ea typeface="Source Sans Pro" panose="020B0503030403020204" pitchFamily="34" charset="0"/>
              </a:rPr>
              <a:t>, behind the worth Mountain, best presentation template. This template for </a:t>
            </a:r>
            <a:r>
              <a:rPr lang="en-US" sz="1400" dirty="0" err="1">
                <a:latin typeface="Source Sans Pro" panose="020B0503030403020204" pitchFamily="34" charset="0"/>
                <a:ea typeface="Source Sans Pro" panose="020B0503030403020204" pitchFamily="34" charset="0"/>
              </a:rPr>
              <a:t>lookbook</a:t>
            </a:r>
            <a:r>
              <a:rPr lang="en-US" sz="1400" dirty="0">
                <a:latin typeface="Source Sans Pro" panose="020B0503030403020204" pitchFamily="34" charset="0"/>
                <a:ea typeface="Source Sans Pro" panose="020B0503030403020204" pitchFamily="34" charset="0"/>
              </a:rPr>
              <a:t> ideas, and for Magazine design</a:t>
            </a:r>
            <a:r>
              <a:rPr lang="en-US" sz="1400" dirty="0" smtClean="0">
                <a:latin typeface="Source Sans Pro" panose="020B0503030403020204" pitchFamily="34" charset="0"/>
                <a:ea typeface="Source Sans Pro" panose="020B0503030403020204" pitchFamily="34" charset="0"/>
              </a:rPr>
              <a:t>.</a:t>
            </a:r>
            <a:endParaRPr lang="en-US" sz="1400" dirty="0">
              <a:latin typeface="Source Sans Pro" panose="020B0503030403020204" pitchFamily="34" charset="0"/>
              <a:ea typeface="Source Sans Pro" panose="020B0503030403020204" pitchFamily="34" charset="0"/>
            </a:endParaRPr>
          </a:p>
        </p:txBody>
      </p:sp>
      <p:sp>
        <p:nvSpPr>
          <p:cNvPr id="13" name="Subtitle 2">
            <a:extLst>
              <a:ext uri="{FF2B5EF4-FFF2-40B4-BE49-F238E27FC236}">
                <a16:creationId xmlns:a16="http://schemas.microsoft.com/office/drawing/2014/main" xmlns="" id="{13E75397-9ED4-4B58-8469-218F6323E00C}"/>
              </a:ext>
            </a:extLst>
          </p:cNvPr>
          <p:cNvSpPr txBox="1">
            <a:spLocks/>
          </p:cNvSpPr>
          <p:nvPr/>
        </p:nvSpPr>
        <p:spPr>
          <a:xfrm>
            <a:off x="6092442" y="3720478"/>
            <a:ext cx="2438400" cy="10675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defRPr/>
            </a:pPr>
            <a:r>
              <a:rPr lang="en-US" sz="1400" dirty="0" err="1" smtClean="0">
                <a:latin typeface="Source Sans Pro" panose="020B0503030403020204" pitchFamily="34" charset="0"/>
                <a:ea typeface="Source Sans Pro" panose="020B0503030403020204" pitchFamily="34" charset="0"/>
              </a:rPr>
              <a:t>amet</a:t>
            </a:r>
            <a:r>
              <a:rPr lang="en-US" sz="1400" dirty="0">
                <a:latin typeface="Source Sans Pro" panose="020B0503030403020204" pitchFamily="34" charset="0"/>
                <a:ea typeface="Source Sans Pro" panose="020B0503030403020204" pitchFamily="34" charset="0"/>
              </a:rPr>
              <a:t>, behind the worth Mountain, best presentation template. This template for </a:t>
            </a:r>
            <a:r>
              <a:rPr lang="en-US" sz="1400" dirty="0" err="1">
                <a:latin typeface="Source Sans Pro" panose="020B0503030403020204" pitchFamily="34" charset="0"/>
                <a:ea typeface="Source Sans Pro" panose="020B0503030403020204" pitchFamily="34" charset="0"/>
              </a:rPr>
              <a:t>lookbook</a:t>
            </a:r>
            <a:r>
              <a:rPr lang="en-US" sz="1400" dirty="0">
                <a:latin typeface="Source Sans Pro" panose="020B0503030403020204" pitchFamily="34" charset="0"/>
                <a:ea typeface="Source Sans Pro" panose="020B0503030403020204" pitchFamily="34" charset="0"/>
              </a:rPr>
              <a:t> ideas, and for Magazine design</a:t>
            </a:r>
            <a:r>
              <a:rPr lang="en-US" sz="1400" dirty="0" smtClean="0">
                <a:latin typeface="Source Sans Pro" panose="020B0503030403020204" pitchFamily="34" charset="0"/>
                <a:ea typeface="Source Sans Pro" panose="020B0503030403020204" pitchFamily="34" charset="0"/>
              </a:rPr>
              <a:t>.</a:t>
            </a:r>
            <a:endParaRPr lang="en-US" sz="1400" dirty="0">
              <a:latin typeface="Source Sans Pro" panose="020B0503030403020204" pitchFamily="34" charset="0"/>
              <a:ea typeface="Source Sans Pro" panose="020B0503030403020204" pitchFamily="34" charset="0"/>
            </a:endParaRPr>
          </a:p>
        </p:txBody>
      </p:sp>
      <p:sp>
        <p:nvSpPr>
          <p:cNvPr id="14" name="Subtitle 2">
            <a:extLst>
              <a:ext uri="{FF2B5EF4-FFF2-40B4-BE49-F238E27FC236}">
                <a16:creationId xmlns:a16="http://schemas.microsoft.com/office/drawing/2014/main" xmlns="" id="{13E75397-9ED4-4B58-8469-218F6323E00C}"/>
              </a:ext>
            </a:extLst>
          </p:cNvPr>
          <p:cNvSpPr txBox="1">
            <a:spLocks/>
          </p:cNvSpPr>
          <p:nvPr/>
        </p:nvSpPr>
        <p:spPr>
          <a:xfrm>
            <a:off x="3257549" y="3830598"/>
            <a:ext cx="2438400" cy="10675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defRPr/>
            </a:pPr>
            <a:r>
              <a:rPr lang="en-US" sz="1400" dirty="0" err="1" smtClean="0">
                <a:latin typeface="Source Sans Pro" panose="020B0503030403020204" pitchFamily="34" charset="0"/>
                <a:ea typeface="Source Sans Pro" panose="020B0503030403020204" pitchFamily="34" charset="0"/>
              </a:rPr>
              <a:t>amet</a:t>
            </a:r>
            <a:r>
              <a:rPr lang="en-US" sz="1400" dirty="0">
                <a:latin typeface="Source Sans Pro" panose="020B0503030403020204" pitchFamily="34" charset="0"/>
                <a:ea typeface="Source Sans Pro" panose="020B0503030403020204" pitchFamily="34" charset="0"/>
              </a:rPr>
              <a:t>, behind the worth Mountain, best presentation template. This template for </a:t>
            </a:r>
            <a:r>
              <a:rPr lang="en-US" sz="1400" dirty="0" err="1">
                <a:latin typeface="Source Sans Pro" panose="020B0503030403020204" pitchFamily="34" charset="0"/>
                <a:ea typeface="Source Sans Pro" panose="020B0503030403020204" pitchFamily="34" charset="0"/>
              </a:rPr>
              <a:t>lookbook</a:t>
            </a:r>
            <a:r>
              <a:rPr lang="en-US" sz="1400" dirty="0">
                <a:latin typeface="Source Sans Pro" panose="020B0503030403020204" pitchFamily="34" charset="0"/>
                <a:ea typeface="Source Sans Pro" panose="020B0503030403020204" pitchFamily="34" charset="0"/>
              </a:rPr>
              <a:t> ideas, and for Magazine design</a:t>
            </a:r>
            <a:r>
              <a:rPr lang="en-US" sz="1400" dirty="0" smtClean="0">
                <a:latin typeface="Source Sans Pro" panose="020B0503030403020204" pitchFamily="34" charset="0"/>
                <a:ea typeface="Source Sans Pro" panose="020B0503030403020204" pitchFamily="34" charset="0"/>
              </a:rPr>
              <a:t>.</a:t>
            </a:r>
            <a:endParaRPr lang="en-US" sz="1400" dirty="0">
              <a:latin typeface="Source Sans Pro" panose="020B0503030403020204" pitchFamily="34" charset="0"/>
              <a:ea typeface="Source Sans Pro" panose="020B0503030403020204" pitchFamily="34" charset="0"/>
            </a:endParaRPr>
          </a:p>
        </p:txBody>
      </p:sp>
      <p:sp>
        <p:nvSpPr>
          <p:cNvPr id="15" name="Subtitle 2">
            <a:extLst>
              <a:ext uri="{FF2B5EF4-FFF2-40B4-BE49-F238E27FC236}">
                <a16:creationId xmlns:a16="http://schemas.microsoft.com/office/drawing/2014/main" xmlns="" id="{13E75397-9ED4-4B58-8469-218F6323E00C}"/>
              </a:ext>
            </a:extLst>
          </p:cNvPr>
          <p:cNvSpPr txBox="1">
            <a:spLocks/>
          </p:cNvSpPr>
          <p:nvPr/>
        </p:nvSpPr>
        <p:spPr>
          <a:xfrm>
            <a:off x="3257549" y="5718458"/>
            <a:ext cx="2438400" cy="17152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defRPr/>
            </a:pPr>
            <a:r>
              <a:rPr lang="en-US" sz="1400" dirty="0" err="1">
                <a:latin typeface="Source Sans Pro" panose="020B0503030403020204" pitchFamily="34" charset="0"/>
                <a:ea typeface="Source Sans Pro" panose="020B0503030403020204" pitchFamily="34" charset="0"/>
              </a:rPr>
              <a:t>Lorem</a:t>
            </a:r>
            <a:r>
              <a:rPr lang="en-US" sz="1400" dirty="0">
                <a:latin typeface="Source Sans Pro" panose="020B0503030403020204" pitchFamily="34" charset="0"/>
                <a:ea typeface="Source Sans Pro" panose="020B0503030403020204" pitchFamily="34" charset="0"/>
              </a:rPr>
              <a:t> </a:t>
            </a:r>
            <a:r>
              <a:rPr lang="en-US" sz="1400" dirty="0" err="1">
                <a:latin typeface="Source Sans Pro" panose="020B0503030403020204" pitchFamily="34" charset="0"/>
                <a:ea typeface="Source Sans Pro" panose="020B0503030403020204" pitchFamily="34" charset="0"/>
              </a:rPr>
              <a:t>Ipsum</a:t>
            </a:r>
            <a:r>
              <a:rPr lang="en-US" sz="1400" dirty="0">
                <a:latin typeface="Source Sans Pro" panose="020B0503030403020204" pitchFamily="34" charset="0"/>
                <a:ea typeface="Source Sans Pro" panose="020B0503030403020204" pitchFamily="34" charset="0"/>
              </a:rPr>
              <a:t> Dolor sit </a:t>
            </a:r>
            <a:r>
              <a:rPr lang="en-US" sz="1400" dirty="0" err="1">
                <a:latin typeface="Source Sans Pro" panose="020B0503030403020204" pitchFamily="34" charset="0"/>
                <a:ea typeface="Source Sans Pro" panose="020B0503030403020204" pitchFamily="34" charset="0"/>
              </a:rPr>
              <a:t>amet</a:t>
            </a:r>
            <a:r>
              <a:rPr lang="en-US" sz="1400" dirty="0">
                <a:latin typeface="Source Sans Pro" panose="020B0503030403020204" pitchFamily="34" charset="0"/>
                <a:ea typeface="Source Sans Pro" panose="020B0503030403020204" pitchFamily="34" charset="0"/>
              </a:rPr>
              <a:t>, behind the worth Mountain, best presentation template. This template for </a:t>
            </a:r>
            <a:r>
              <a:rPr lang="en-US" sz="1400" dirty="0" err="1">
                <a:latin typeface="Source Sans Pro" panose="020B0503030403020204" pitchFamily="34" charset="0"/>
                <a:ea typeface="Source Sans Pro" panose="020B0503030403020204" pitchFamily="34" charset="0"/>
              </a:rPr>
              <a:t>lookbook</a:t>
            </a:r>
            <a:r>
              <a:rPr lang="en-US" sz="1400" dirty="0">
                <a:latin typeface="Source Sans Pro" panose="020B0503030403020204" pitchFamily="34" charset="0"/>
                <a:ea typeface="Source Sans Pro" panose="020B0503030403020204" pitchFamily="34" charset="0"/>
              </a:rPr>
              <a:t> ideas, and for Magazine design</a:t>
            </a:r>
            <a:r>
              <a:rPr lang="en-US" sz="1400" dirty="0" smtClean="0">
                <a:latin typeface="Source Sans Pro" panose="020B0503030403020204" pitchFamily="34" charset="0"/>
                <a:ea typeface="Source Sans Pro" panose="020B0503030403020204" pitchFamily="34" charset="0"/>
              </a:rPr>
              <a:t>.</a:t>
            </a:r>
            <a:r>
              <a:rPr lang="en-US" sz="1400" dirty="0">
                <a:latin typeface="Source Sans Pro" panose="020B0503030403020204" pitchFamily="34" charset="0"/>
                <a:ea typeface="Source Sans Pro" panose="020B0503030403020204" pitchFamily="34" charset="0"/>
              </a:rPr>
              <a:t> </a:t>
            </a:r>
            <a:r>
              <a:rPr lang="en-US" sz="1400" dirty="0" err="1">
                <a:latin typeface="Source Sans Pro" panose="020B0503030403020204" pitchFamily="34" charset="0"/>
                <a:ea typeface="Source Sans Pro" panose="020B0503030403020204" pitchFamily="34" charset="0"/>
              </a:rPr>
              <a:t>Lorem</a:t>
            </a:r>
            <a:r>
              <a:rPr lang="en-US" sz="1400" dirty="0">
                <a:latin typeface="Source Sans Pro" panose="020B0503030403020204" pitchFamily="34" charset="0"/>
                <a:ea typeface="Source Sans Pro" panose="020B0503030403020204" pitchFamily="34" charset="0"/>
              </a:rPr>
              <a:t> </a:t>
            </a:r>
            <a:r>
              <a:rPr lang="en-US" sz="1400" dirty="0" err="1">
                <a:latin typeface="Source Sans Pro" panose="020B0503030403020204" pitchFamily="34" charset="0"/>
                <a:ea typeface="Source Sans Pro" panose="020B0503030403020204" pitchFamily="34" charset="0"/>
              </a:rPr>
              <a:t>Ipsum</a:t>
            </a:r>
            <a:r>
              <a:rPr lang="en-US" sz="1400" dirty="0">
                <a:latin typeface="Source Sans Pro" panose="020B0503030403020204" pitchFamily="34" charset="0"/>
                <a:ea typeface="Source Sans Pro" panose="020B0503030403020204" pitchFamily="34" charset="0"/>
              </a:rPr>
              <a:t> Dolor sit </a:t>
            </a:r>
            <a:r>
              <a:rPr lang="en-US" sz="1400" dirty="0" err="1">
                <a:latin typeface="Source Sans Pro" panose="020B0503030403020204" pitchFamily="34" charset="0"/>
                <a:ea typeface="Source Sans Pro" panose="020B0503030403020204" pitchFamily="34" charset="0"/>
              </a:rPr>
              <a:t>amet</a:t>
            </a:r>
            <a:r>
              <a:rPr lang="en-US" sz="1400" dirty="0">
                <a:latin typeface="Source Sans Pro" panose="020B0503030403020204" pitchFamily="34" charset="0"/>
                <a:ea typeface="Source Sans Pro" panose="020B0503030403020204" pitchFamily="34" charset="0"/>
              </a:rPr>
              <a:t>, behind the worth Mountain, best presentation template. This template for </a:t>
            </a:r>
            <a:r>
              <a:rPr lang="en-US" sz="1400" dirty="0" err="1">
                <a:latin typeface="Source Sans Pro" panose="020B0503030403020204" pitchFamily="34" charset="0"/>
                <a:ea typeface="Source Sans Pro" panose="020B0503030403020204" pitchFamily="34" charset="0"/>
              </a:rPr>
              <a:t>lookbook</a:t>
            </a:r>
            <a:r>
              <a:rPr lang="en-US" sz="1400" dirty="0">
                <a:latin typeface="Source Sans Pro" panose="020B0503030403020204" pitchFamily="34" charset="0"/>
                <a:ea typeface="Source Sans Pro" panose="020B0503030403020204" pitchFamily="34" charset="0"/>
              </a:rPr>
              <a:t> ideas, and for Magazine design</a:t>
            </a:r>
            <a:r>
              <a:rPr lang="en-US" sz="1400" dirty="0" smtClean="0">
                <a:latin typeface="Source Sans Pro" panose="020B0503030403020204" pitchFamily="34" charset="0"/>
                <a:ea typeface="Source Sans Pro" panose="020B0503030403020204" pitchFamily="34" charset="0"/>
              </a:rPr>
              <a:t>.</a:t>
            </a:r>
            <a:endParaRPr lang="en-US" sz="1400" dirty="0">
              <a:latin typeface="Source Sans Pro" panose="020B0503030403020204" pitchFamily="34" charset="0"/>
              <a:ea typeface="Source Sans Pro" panose="020B0503030403020204" pitchFamily="34" charset="0"/>
            </a:endParaRPr>
          </a:p>
        </p:txBody>
      </p:sp>
      <p:sp>
        <p:nvSpPr>
          <p:cNvPr id="16" name="Subtitle 2">
            <a:extLst>
              <a:ext uri="{FF2B5EF4-FFF2-40B4-BE49-F238E27FC236}">
                <a16:creationId xmlns:a16="http://schemas.microsoft.com/office/drawing/2014/main" xmlns="" id="{13E75397-9ED4-4B58-8469-218F6323E00C}"/>
              </a:ext>
            </a:extLst>
          </p:cNvPr>
          <p:cNvSpPr txBox="1">
            <a:spLocks/>
          </p:cNvSpPr>
          <p:nvPr/>
        </p:nvSpPr>
        <p:spPr>
          <a:xfrm>
            <a:off x="6092442" y="5718458"/>
            <a:ext cx="2438400" cy="10675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defRPr/>
            </a:pPr>
            <a:r>
              <a:rPr lang="en-US" sz="1400" dirty="0" err="1" smtClean="0">
                <a:latin typeface="Source Sans Pro" panose="020B0503030403020204" pitchFamily="34" charset="0"/>
                <a:ea typeface="Source Sans Pro" panose="020B0503030403020204" pitchFamily="34" charset="0"/>
              </a:rPr>
              <a:t>amet</a:t>
            </a:r>
            <a:r>
              <a:rPr lang="en-US" sz="1400" dirty="0">
                <a:latin typeface="Source Sans Pro" panose="020B0503030403020204" pitchFamily="34" charset="0"/>
                <a:ea typeface="Source Sans Pro" panose="020B0503030403020204" pitchFamily="34" charset="0"/>
              </a:rPr>
              <a:t>, behind the worth Mountain, best presentation template. This template for </a:t>
            </a:r>
            <a:r>
              <a:rPr lang="en-US" sz="1400" dirty="0" err="1">
                <a:latin typeface="Source Sans Pro" panose="020B0503030403020204" pitchFamily="34" charset="0"/>
                <a:ea typeface="Source Sans Pro" panose="020B0503030403020204" pitchFamily="34" charset="0"/>
              </a:rPr>
              <a:t>lookbook</a:t>
            </a:r>
            <a:r>
              <a:rPr lang="en-US" sz="1400" dirty="0">
                <a:latin typeface="Source Sans Pro" panose="020B0503030403020204" pitchFamily="34" charset="0"/>
                <a:ea typeface="Source Sans Pro" panose="020B0503030403020204" pitchFamily="34" charset="0"/>
              </a:rPr>
              <a:t> ideas, and for Magazine design</a:t>
            </a:r>
            <a:r>
              <a:rPr lang="en-US" sz="1400" dirty="0" smtClean="0">
                <a:latin typeface="Source Sans Pro" panose="020B0503030403020204" pitchFamily="34" charset="0"/>
                <a:ea typeface="Source Sans Pro" panose="020B0503030403020204" pitchFamily="34" charset="0"/>
              </a:rPr>
              <a:t>.</a:t>
            </a:r>
            <a:endParaRPr lang="en-US" sz="1400" dirty="0">
              <a:latin typeface="Source Sans Pro" panose="020B0503030403020204" pitchFamily="34" charset="0"/>
              <a:ea typeface="Source Sans Pro" panose="020B0503030403020204" pitchFamily="34" charset="0"/>
            </a:endParaRPr>
          </a:p>
        </p:txBody>
      </p:sp>
      <p:sp>
        <p:nvSpPr>
          <p:cNvPr id="17" name="Title 1">
            <a:extLst>
              <a:ext uri="{FF2B5EF4-FFF2-40B4-BE49-F238E27FC236}">
                <a16:creationId xmlns:a16="http://schemas.microsoft.com/office/drawing/2014/main" xmlns="" id="{1F014F52-388E-4D46-90D4-E433A59ADEE4}"/>
              </a:ext>
            </a:extLst>
          </p:cNvPr>
          <p:cNvSpPr txBox="1">
            <a:spLocks/>
          </p:cNvSpPr>
          <p:nvPr/>
        </p:nvSpPr>
        <p:spPr>
          <a:xfrm>
            <a:off x="6477000" y="1580636"/>
            <a:ext cx="3352801" cy="100909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3200" b="1" dirty="0" smtClean="0">
                <a:latin typeface="Source Sans Pro" panose="020B0503030403020204" pitchFamily="34" charset="0"/>
                <a:ea typeface="Source Sans Pro" panose="020B0503030403020204" pitchFamily="34" charset="0"/>
              </a:rPr>
              <a:t>Write About</a:t>
            </a:r>
          </a:p>
          <a:p>
            <a:pPr algn="r"/>
            <a:r>
              <a:rPr lang="en-US" sz="3200" b="1" dirty="0" smtClean="0">
                <a:latin typeface="Source Sans Pro" panose="020B0503030403020204" pitchFamily="34" charset="0"/>
                <a:ea typeface="Source Sans Pro" panose="020B0503030403020204" pitchFamily="34" charset="0"/>
              </a:rPr>
              <a:t>Something Title Here</a:t>
            </a:r>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Tree>
    <p:extLst>
      <p:ext uri="{BB962C8B-B14F-4D97-AF65-F5344CB8AC3E}">
        <p14:creationId xmlns:p14="http://schemas.microsoft.com/office/powerpoint/2010/main" val="1442809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 xmlns:a16="http://schemas.microsoft.com/office/drawing/2014/main" id="{20C729C9-E8A1-4379-9073-5243B00D3FD0}"/>
              </a:ext>
            </a:extLst>
          </p:cNvPr>
          <p:cNvSpPr txBox="1">
            <a:spLocks/>
          </p:cNvSpPr>
          <p:nvPr/>
        </p:nvSpPr>
        <p:spPr>
          <a:xfrm>
            <a:off x="-457200" y="-581500"/>
            <a:ext cx="20288250" cy="355572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6400" b="1" spc="8000" dirty="0" smtClean="0">
                <a:latin typeface="Nexa Bold" panose="02000000000000000000" pitchFamily="50" charset="0"/>
              </a:rPr>
              <a:t>XAVIER</a:t>
            </a:r>
            <a:endParaRPr lang="en-US" sz="26400" b="1" spc="8000" dirty="0">
              <a:latin typeface="Nexa Bold" panose="02000000000000000000" pitchFamily="50" charset="0"/>
            </a:endParaRPr>
          </a:p>
        </p:txBody>
      </p:sp>
      <p:sp>
        <p:nvSpPr>
          <p:cNvPr id="5" name="Subtitle 2">
            <a:extLst>
              <a:ext uri="{FF2B5EF4-FFF2-40B4-BE49-F238E27FC236}">
                <a16:creationId xmlns="" xmlns:a16="http://schemas.microsoft.com/office/drawing/2014/main" id="{72FC49AB-AA02-4A06-A8E1-064691FC424C}"/>
              </a:ext>
            </a:extLst>
          </p:cNvPr>
          <p:cNvSpPr txBox="1">
            <a:spLocks/>
          </p:cNvSpPr>
          <p:nvPr/>
        </p:nvSpPr>
        <p:spPr>
          <a:xfrm rot="5400000">
            <a:off x="13666672" y="4948817"/>
            <a:ext cx="6871164" cy="58566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smtClean="0">
                <a:latin typeface="Source Sans Pro" panose="020B0503030403020204" pitchFamily="34" charset="0"/>
                <a:ea typeface="Source Sans Pro" panose="020B0503030403020204" pitchFamily="34" charset="0"/>
              </a:rPr>
              <a:t>RETROSTYLE     URBANSTYLE</a:t>
            </a:r>
            <a:endParaRPr lang="en-US" dirty="0">
              <a:latin typeface="Source Sans Pro" panose="020B0503030403020204" pitchFamily="34" charset="0"/>
              <a:ea typeface="Source Sans Pro" panose="020B0503030403020204" pitchFamily="34" charset="0"/>
            </a:endParaRPr>
          </a:p>
        </p:txBody>
      </p:sp>
      <p:sp>
        <p:nvSpPr>
          <p:cNvPr id="7" name="Title 1">
            <a:extLst>
              <a:ext uri="{FF2B5EF4-FFF2-40B4-BE49-F238E27FC236}">
                <a16:creationId xmlns="" xmlns:a16="http://schemas.microsoft.com/office/drawing/2014/main" id="{20C729C9-E8A1-4379-9073-5243B00D3FD0}"/>
              </a:ext>
            </a:extLst>
          </p:cNvPr>
          <p:cNvSpPr txBox="1">
            <a:spLocks/>
          </p:cNvSpPr>
          <p:nvPr/>
        </p:nvSpPr>
        <p:spPr>
          <a:xfrm>
            <a:off x="1050190" y="7698106"/>
            <a:ext cx="20288250" cy="355572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6400" b="1" dirty="0" smtClean="0">
                <a:latin typeface="Nexa Bold" panose="02000000000000000000" pitchFamily="50" charset="0"/>
              </a:rPr>
              <a:t>TEMPLAT</a:t>
            </a:r>
            <a:endParaRPr lang="en-US" sz="26400" b="1" dirty="0">
              <a:latin typeface="Nexa Bold" panose="02000000000000000000" pitchFamily="50" charset="0"/>
            </a:endParaRPr>
          </a:p>
        </p:txBody>
      </p:sp>
      <p:sp>
        <p:nvSpPr>
          <p:cNvPr id="8" name="Title 1">
            <a:extLst>
              <a:ext uri="{FF2B5EF4-FFF2-40B4-BE49-F238E27FC236}">
                <a16:creationId xmlns="" xmlns:a16="http://schemas.microsoft.com/office/drawing/2014/main" id="{20C729C9-E8A1-4379-9073-5243B00D3FD0}"/>
              </a:ext>
            </a:extLst>
          </p:cNvPr>
          <p:cNvSpPr txBox="1">
            <a:spLocks/>
          </p:cNvSpPr>
          <p:nvPr/>
        </p:nvSpPr>
        <p:spPr>
          <a:xfrm>
            <a:off x="-2230862" y="7698106"/>
            <a:ext cx="5261824" cy="355572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6400" b="1" dirty="0" smtClean="0">
                <a:latin typeface="Nexa Bold" panose="02000000000000000000" pitchFamily="50" charset="0"/>
              </a:rPr>
              <a:t>E</a:t>
            </a:r>
            <a:endParaRPr lang="en-US" sz="26400" b="1" dirty="0">
              <a:latin typeface="Nexa Bold" panose="02000000000000000000" pitchFamily="50" charset="0"/>
            </a:endParaRPr>
          </a:p>
        </p:txBody>
      </p:sp>
      <p:sp>
        <p:nvSpPr>
          <p:cNvPr id="9" name="Subtitle 2">
            <a:extLst>
              <a:ext uri="{FF2B5EF4-FFF2-40B4-BE49-F238E27FC236}">
                <a16:creationId xmlns="" xmlns:a16="http://schemas.microsoft.com/office/drawing/2014/main" id="{72FC49AB-AA02-4A06-A8E1-064691FC424C}"/>
              </a:ext>
            </a:extLst>
          </p:cNvPr>
          <p:cNvSpPr txBox="1">
            <a:spLocks/>
          </p:cNvSpPr>
          <p:nvPr/>
        </p:nvSpPr>
        <p:spPr>
          <a:xfrm rot="16200000" flipH="1">
            <a:off x="-2385392" y="4948817"/>
            <a:ext cx="6871164" cy="58566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smtClean="0">
                <a:latin typeface="Source Sans Pro" panose="020B0503030403020204" pitchFamily="34" charset="0"/>
                <a:ea typeface="Source Sans Pro" panose="020B0503030403020204" pitchFamily="34" charset="0"/>
              </a:rPr>
              <a:t>RETROSTYLE     URBANSTYLE</a:t>
            </a:r>
            <a:endParaRPr lang="en-US" dirty="0">
              <a:latin typeface="Source Sans Pro" panose="020B0503030403020204" pitchFamily="34" charset="0"/>
              <a:ea typeface="Source Sans Pro" panose="020B0503030403020204" pitchFamily="34" charset="0"/>
            </a:endParaRPr>
          </a:p>
        </p:txBody>
      </p:sp>
      <p:grpSp>
        <p:nvGrpSpPr>
          <p:cNvPr id="21" name="Group 20"/>
          <p:cNvGrpSpPr/>
          <p:nvPr/>
        </p:nvGrpSpPr>
        <p:grpSpPr>
          <a:xfrm>
            <a:off x="13318224" y="3800483"/>
            <a:ext cx="2489734" cy="2489734"/>
            <a:chOff x="5234097" y="3656499"/>
            <a:chExt cx="2489734" cy="2489734"/>
          </a:xfrm>
        </p:grpSpPr>
        <p:sp>
          <p:nvSpPr>
            <p:cNvPr id="19" name="Title 1">
              <a:extLst>
                <a:ext uri="{FF2B5EF4-FFF2-40B4-BE49-F238E27FC236}">
                  <a16:creationId xmlns="" xmlns:a16="http://schemas.microsoft.com/office/drawing/2014/main" id="{20C729C9-E8A1-4379-9073-5243B00D3FD0}"/>
                </a:ext>
              </a:extLst>
            </p:cNvPr>
            <p:cNvSpPr txBox="1">
              <a:spLocks/>
            </p:cNvSpPr>
            <p:nvPr/>
          </p:nvSpPr>
          <p:spPr>
            <a:xfrm>
              <a:off x="5674478" y="4091298"/>
              <a:ext cx="1608972" cy="1620136"/>
            </a:xfrm>
            <a:prstGeom prst="rect">
              <a:avLst/>
            </a:prstGeom>
          </p:spPr>
          <p:txBody>
            <a:bodyPr>
              <a:prstTxWarp prst="textCircle">
                <a:avLst/>
              </a:prstTxWarp>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smtClean="0">
                  <a:solidFill>
                    <a:schemeClr val="bg1"/>
                  </a:solidFill>
                  <a:latin typeface="Nexa Bold" panose="02000000000000000000" pitchFamily="50" charset="0"/>
                </a:rPr>
                <a:t>NEWPRESENTATION.2019.</a:t>
              </a:r>
              <a:endParaRPr lang="en-US" b="1" dirty="0">
                <a:solidFill>
                  <a:schemeClr val="bg1"/>
                </a:solidFill>
                <a:latin typeface="Nexa Bold" panose="02000000000000000000" pitchFamily="50" charset="0"/>
              </a:endParaRPr>
            </a:p>
          </p:txBody>
        </p:sp>
        <p:sp>
          <p:nvSpPr>
            <p:cNvPr id="20" name="Oval 19"/>
            <p:cNvSpPr/>
            <p:nvPr/>
          </p:nvSpPr>
          <p:spPr>
            <a:xfrm>
              <a:off x="5234097" y="3656499"/>
              <a:ext cx="2489734" cy="2489734"/>
            </a:xfrm>
            <a:prstGeom prst="ellipse">
              <a:avLst/>
            </a:prstGeom>
            <a:noFill/>
            <a:ln w="1016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508000">
                  <a:solidFill>
                    <a:schemeClr val="tx1"/>
                  </a:solidFill>
                </a:ln>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8446499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itle 1">
            <a:extLst>
              <a:ext uri="{FF2B5EF4-FFF2-40B4-BE49-F238E27FC236}">
                <a16:creationId xmlns="" xmlns:a16="http://schemas.microsoft.com/office/drawing/2014/main" id="{20C729C9-E8A1-4379-9073-5243B00D3FD0}"/>
              </a:ext>
            </a:extLst>
          </p:cNvPr>
          <p:cNvSpPr txBox="1">
            <a:spLocks/>
          </p:cNvSpPr>
          <p:nvPr/>
        </p:nvSpPr>
        <p:spPr>
          <a:xfrm>
            <a:off x="329044" y="577753"/>
            <a:ext cx="13754100" cy="3555725"/>
          </a:xfrm>
          <a:prstGeom prst="rect">
            <a:avLst/>
          </a:prstGeom>
        </p:spPr>
        <p:txBody>
          <a:bodyPr>
            <a:prstTxWarp prst="textCascadeUp">
              <a:avLst/>
            </a:prstTxWarp>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6400" i="1" dirty="0" smtClean="0">
                <a:solidFill>
                  <a:schemeClr val="bg1"/>
                </a:solidFill>
                <a:latin typeface="Nexa Bold" panose="02000000000000000000" pitchFamily="50" charset="0"/>
              </a:rPr>
              <a:t>HELLO</a:t>
            </a:r>
            <a:endParaRPr lang="en-US" sz="26400" i="1" dirty="0">
              <a:solidFill>
                <a:schemeClr val="bg1"/>
              </a:solidFill>
              <a:latin typeface="Nexa Bold" panose="02000000000000000000" pitchFamily="50" charset="0"/>
            </a:endParaRPr>
          </a:p>
        </p:txBody>
      </p:sp>
      <p:sp>
        <p:nvSpPr>
          <p:cNvPr id="18" name="Rectangle 17">
            <a:extLst>
              <a:ext uri="{FF2B5EF4-FFF2-40B4-BE49-F238E27FC236}">
                <a16:creationId xmlns="" xmlns:a16="http://schemas.microsoft.com/office/drawing/2014/main" id="{342D9BCD-AD76-4D57-B195-3E6D51B73D0C}"/>
              </a:ext>
            </a:extLst>
          </p:cNvPr>
          <p:cNvSpPr/>
          <p:nvPr/>
        </p:nvSpPr>
        <p:spPr>
          <a:xfrm>
            <a:off x="9777846" y="7512246"/>
            <a:ext cx="4457700" cy="1061829"/>
          </a:xfrm>
          <a:prstGeom prst="rect">
            <a:avLst/>
          </a:prstGeom>
        </p:spPr>
        <p:txBody>
          <a:bodyPr wrap="square">
            <a:spAutoFit/>
          </a:bodyPr>
          <a:lstStyle/>
          <a:p>
            <a:pPr algn="just">
              <a:lnSpc>
                <a:spcPct val="150000"/>
              </a:lnSpc>
            </a:pPr>
            <a:r>
              <a:rPr lang="id-ID" sz="1400" i="0" dirty="0">
                <a:solidFill>
                  <a:schemeClr val="bg1"/>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a:t>
            </a:r>
            <a:endParaRPr lang="id-ID" sz="1400" dirty="0">
              <a:solidFill>
                <a:schemeClr val="bg1"/>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9" name="TextBox 18">
            <a:extLst>
              <a:ext uri="{FF2B5EF4-FFF2-40B4-BE49-F238E27FC236}">
                <a16:creationId xmlns:a16="http://schemas.microsoft.com/office/drawing/2014/main" xmlns="" id="{093D9233-99D0-4E82-B7E4-1F96FBFB1A68}"/>
              </a:ext>
            </a:extLst>
          </p:cNvPr>
          <p:cNvSpPr txBox="1"/>
          <p:nvPr/>
        </p:nvSpPr>
        <p:spPr>
          <a:xfrm>
            <a:off x="9879430" y="7051675"/>
            <a:ext cx="3375155" cy="369332"/>
          </a:xfrm>
          <a:prstGeom prst="rect">
            <a:avLst/>
          </a:prstGeom>
          <a:noFill/>
        </p:spPr>
        <p:txBody>
          <a:bodyPr wrap="none" lIns="0" tIns="0" rIns="0" bIns="0" rtlCol="0">
            <a:spAutoFit/>
          </a:bodyPr>
          <a:lstStyle/>
          <a:p>
            <a:r>
              <a:rPr lang="en-US" sz="2400" b="1" dirty="0">
                <a:solidFill>
                  <a:schemeClr val="bg1"/>
                </a:solidFill>
                <a:latin typeface="Source Sans Pro" panose="020B0503030403020204" pitchFamily="34" charset="0"/>
                <a:ea typeface="Source Sans Pro" panose="020B0503030403020204" pitchFamily="34" charset="0"/>
              </a:rPr>
              <a:t>Creative </a:t>
            </a:r>
            <a:r>
              <a:rPr lang="en-US" sz="2400" b="1" dirty="0" smtClean="0">
                <a:solidFill>
                  <a:schemeClr val="bg1"/>
                </a:solidFill>
                <a:latin typeface="Source Sans Pro" panose="020B0503030403020204" pitchFamily="34" charset="0"/>
                <a:ea typeface="Source Sans Pro" panose="020B0503030403020204" pitchFamily="34" charset="0"/>
              </a:rPr>
              <a:t>Template (2019)</a:t>
            </a:r>
          </a:p>
        </p:txBody>
      </p:sp>
      <p:grpSp>
        <p:nvGrpSpPr>
          <p:cNvPr id="25" name="Group 24"/>
          <p:cNvGrpSpPr/>
          <p:nvPr/>
        </p:nvGrpSpPr>
        <p:grpSpPr>
          <a:xfrm rot="21080104">
            <a:off x="5246953" y="3408988"/>
            <a:ext cx="2267528" cy="1066800"/>
            <a:chOff x="10661072" y="3324009"/>
            <a:chExt cx="2267528" cy="1066800"/>
          </a:xfrm>
        </p:grpSpPr>
        <p:sp>
          <p:nvSpPr>
            <p:cNvPr id="23" name="Rectangle 22"/>
            <p:cNvSpPr/>
            <p:nvPr/>
          </p:nvSpPr>
          <p:spPr>
            <a:xfrm>
              <a:off x="10661072" y="3324009"/>
              <a:ext cx="2267528" cy="1066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xmlns="" id="{093D9233-99D0-4E82-B7E4-1F96FBFB1A68}"/>
                </a:ext>
              </a:extLst>
            </p:cNvPr>
            <p:cNvSpPr txBox="1"/>
            <p:nvPr/>
          </p:nvSpPr>
          <p:spPr>
            <a:xfrm>
              <a:off x="11063866" y="3441910"/>
              <a:ext cx="1461939" cy="830997"/>
            </a:xfrm>
            <a:prstGeom prst="rect">
              <a:avLst/>
            </a:prstGeom>
            <a:noFill/>
          </p:spPr>
          <p:txBody>
            <a:bodyPr wrap="none" lIns="0" tIns="0" rIns="0" bIns="0" rtlCol="0">
              <a:spAutoFit/>
            </a:bodyPr>
            <a:lstStyle/>
            <a:p>
              <a:r>
                <a:rPr lang="en-US" sz="5400" b="1" dirty="0" smtClean="0">
                  <a:solidFill>
                    <a:schemeClr val="bg1"/>
                  </a:solidFill>
                  <a:latin typeface="Source Sans Pro" panose="020B0503030403020204" pitchFamily="34" charset="0"/>
                  <a:ea typeface="Source Sans Pro" panose="020B0503030403020204" pitchFamily="34" charset="0"/>
                </a:rPr>
                <a:t>2019</a:t>
              </a:r>
            </a:p>
          </p:txBody>
        </p:sp>
      </p:grpSp>
      <p:sp>
        <p:nvSpPr>
          <p:cNvPr id="26" name="TextBox 25">
            <a:extLst>
              <a:ext uri="{FF2B5EF4-FFF2-40B4-BE49-F238E27FC236}">
                <a16:creationId xmlns:a16="http://schemas.microsoft.com/office/drawing/2014/main" xmlns="" id="{127F703E-2589-4AA4-973A-5B0A02D019E1}"/>
              </a:ext>
            </a:extLst>
          </p:cNvPr>
          <p:cNvSpPr txBox="1"/>
          <p:nvPr/>
        </p:nvSpPr>
        <p:spPr>
          <a:xfrm>
            <a:off x="9879430" y="4576914"/>
            <a:ext cx="3086148" cy="2031325"/>
          </a:xfrm>
          <a:prstGeom prst="rect">
            <a:avLst/>
          </a:prstGeom>
          <a:noFill/>
          <a:ln>
            <a:noFill/>
          </a:ln>
        </p:spPr>
        <p:txBody>
          <a:bodyPr wrap="square" lIns="0" tIns="0" rIns="0" bIns="0" rtlCol="0">
            <a:spAutoFit/>
          </a:bodyPr>
          <a:lstStyle/>
          <a:p>
            <a:r>
              <a:rPr lang="en-US" sz="4400" dirty="0" smtClean="0">
                <a:solidFill>
                  <a:schemeClr val="bg1"/>
                </a:solidFill>
                <a:latin typeface="Nexa Bold" panose="02000000000000000000" pitchFamily="50" charset="0"/>
              </a:rPr>
              <a:t>IMMERGED</a:t>
            </a:r>
          </a:p>
          <a:p>
            <a:r>
              <a:rPr lang="en-US" sz="4400" dirty="0" smtClean="0">
                <a:solidFill>
                  <a:schemeClr val="bg1"/>
                </a:solidFill>
                <a:latin typeface="Nexa Bold" panose="02000000000000000000" pitchFamily="50" charset="0"/>
              </a:rPr>
              <a:t>IN THE BATTHUB</a:t>
            </a:r>
            <a:endParaRPr lang="en-US" sz="4400" dirty="0">
              <a:solidFill>
                <a:schemeClr val="bg1"/>
              </a:solidFill>
              <a:latin typeface="Nexa Bold" panose="02000000000000000000" pitchFamily="50"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7235242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4" name="Rectangle 3"/>
          <p:cNvSpPr/>
          <p:nvPr/>
        </p:nvSpPr>
        <p:spPr>
          <a:xfrm>
            <a:off x="9143999" y="0"/>
            <a:ext cx="9144001" cy="10287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xmlns="" id="{127F703E-2589-4AA4-973A-5B0A02D019E1}"/>
              </a:ext>
            </a:extLst>
          </p:cNvPr>
          <p:cNvSpPr txBox="1"/>
          <p:nvPr/>
        </p:nvSpPr>
        <p:spPr>
          <a:xfrm>
            <a:off x="331346" y="1560975"/>
            <a:ext cx="7857852" cy="4616648"/>
          </a:xfrm>
          <a:prstGeom prst="rect">
            <a:avLst/>
          </a:prstGeom>
          <a:noFill/>
          <a:ln>
            <a:noFill/>
          </a:ln>
        </p:spPr>
        <p:txBody>
          <a:bodyPr wrap="square" lIns="0" tIns="0" rIns="0" bIns="0" rtlCol="0">
            <a:spAutoFit/>
          </a:bodyPr>
          <a:lstStyle/>
          <a:p>
            <a:pPr algn="ctr"/>
            <a:r>
              <a:rPr lang="en-US" sz="6000" dirty="0">
                <a:latin typeface="Butler" panose="02070803080706020303" pitchFamily="18" charset="0"/>
              </a:rPr>
              <a:t>WE ARE CONTENT</a:t>
            </a:r>
          </a:p>
          <a:p>
            <a:pPr algn="ctr"/>
            <a:r>
              <a:rPr lang="en-US" sz="6000" dirty="0">
                <a:latin typeface="Butler" panose="02070803080706020303" pitchFamily="18" charset="0"/>
              </a:rPr>
              <a:t>CREATOR TEAM WE ARE CONTENT</a:t>
            </a:r>
          </a:p>
          <a:p>
            <a:pPr algn="ctr"/>
            <a:r>
              <a:rPr lang="en-US" sz="6000" dirty="0">
                <a:latin typeface="Butler" panose="02070803080706020303" pitchFamily="18" charset="0"/>
              </a:rPr>
              <a:t>CREATOR TEAM </a:t>
            </a:r>
          </a:p>
          <a:p>
            <a:pPr algn="ctr"/>
            <a:endParaRPr lang="en-US" sz="6000" dirty="0">
              <a:latin typeface="Butler" panose="02070803080706020303" pitchFamily="18" charset="0"/>
            </a:endParaRPr>
          </a:p>
        </p:txBody>
      </p:sp>
      <p:sp>
        <p:nvSpPr>
          <p:cNvPr id="7" name="Rectangle 6">
            <a:extLst>
              <a:ext uri="{FF2B5EF4-FFF2-40B4-BE49-F238E27FC236}">
                <a16:creationId xmlns="" xmlns:a16="http://schemas.microsoft.com/office/drawing/2014/main" id="{342D9BCD-AD76-4D57-B195-3E6D51B73D0C}"/>
              </a:ext>
            </a:extLst>
          </p:cNvPr>
          <p:cNvSpPr/>
          <p:nvPr/>
        </p:nvSpPr>
        <p:spPr>
          <a:xfrm>
            <a:off x="10218015" y="8155539"/>
            <a:ext cx="4890365" cy="1338828"/>
          </a:xfrm>
          <a:prstGeom prst="rect">
            <a:avLst/>
          </a:prstGeom>
        </p:spPr>
        <p:txBody>
          <a:bodyPr wrap="square">
            <a:spAutoFit/>
          </a:bodyPr>
          <a:lstStyle/>
          <a:p>
            <a:pPr algn="just">
              <a:lnSpc>
                <a:spcPct val="150000"/>
              </a:lnSpc>
            </a:pPr>
            <a:r>
              <a:rPr lang="id-ID" sz="1800" i="0" dirty="0">
                <a:solidFill>
                  <a:schemeClr val="bg1"/>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a:t>
            </a:r>
            <a:endParaRPr lang="id-ID" sz="1800" dirty="0">
              <a:solidFill>
                <a:schemeClr val="bg1"/>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8" name="Subtitle 2">
            <a:extLst>
              <a:ext uri="{FF2B5EF4-FFF2-40B4-BE49-F238E27FC236}">
                <a16:creationId xmlns="" xmlns:a16="http://schemas.microsoft.com/office/drawing/2014/main" id="{72FC49AB-AA02-4A06-A8E1-064691FC424C}"/>
              </a:ext>
            </a:extLst>
          </p:cNvPr>
          <p:cNvSpPr txBox="1">
            <a:spLocks/>
          </p:cNvSpPr>
          <p:nvPr/>
        </p:nvSpPr>
        <p:spPr>
          <a:xfrm rot="5400000">
            <a:off x="13666672" y="4643731"/>
            <a:ext cx="6871164" cy="58566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smtClean="0">
                <a:solidFill>
                  <a:schemeClr val="bg1"/>
                </a:solidFill>
                <a:latin typeface="Source Sans Pro" panose="020B0503030403020204" pitchFamily="34" charset="0"/>
                <a:ea typeface="Source Sans Pro" panose="020B0503030403020204" pitchFamily="34" charset="0"/>
              </a:rPr>
              <a:t>RETROSTYLE     URBANSTYLE</a:t>
            </a:r>
            <a:endParaRPr lang="en-US" dirty="0">
              <a:solidFill>
                <a:schemeClr val="bg1"/>
              </a:solidFill>
              <a:latin typeface="Source Sans Pro" panose="020B0503030403020204" pitchFamily="34" charset="0"/>
              <a:ea typeface="Source Sans Pro" panose="020B0503030403020204" pitchFamily="34" charset="0"/>
            </a:endParaRPr>
          </a:p>
        </p:txBody>
      </p:sp>
      <p:sp>
        <p:nvSpPr>
          <p:cNvPr id="5" name="TextBox 4">
            <a:extLst>
              <a:ext uri="{FF2B5EF4-FFF2-40B4-BE49-F238E27FC236}">
                <a16:creationId xmlns:a16="http://schemas.microsoft.com/office/drawing/2014/main" xmlns="" id="{127F703E-2589-4AA4-973A-5B0A02D019E1}"/>
              </a:ext>
            </a:extLst>
          </p:cNvPr>
          <p:cNvSpPr txBox="1"/>
          <p:nvPr/>
        </p:nvSpPr>
        <p:spPr>
          <a:xfrm>
            <a:off x="331346" y="7647708"/>
            <a:ext cx="7857852" cy="1231106"/>
          </a:xfrm>
          <a:prstGeom prst="rect">
            <a:avLst/>
          </a:prstGeom>
          <a:noFill/>
          <a:ln>
            <a:noFill/>
          </a:ln>
        </p:spPr>
        <p:txBody>
          <a:bodyPr wrap="square" lIns="0" tIns="0" rIns="0" bIns="0" rtlCol="0">
            <a:spAutoFit/>
          </a:bodyPr>
          <a:lstStyle/>
          <a:p>
            <a:pPr algn="ctr"/>
            <a:r>
              <a:rPr lang="en-US" sz="8000" dirty="0" smtClean="0">
                <a:latin typeface="Nexa Bold" panose="02000000000000000000" pitchFamily="50" charset="0"/>
              </a:rPr>
              <a:t>BRAND</a:t>
            </a:r>
            <a:endParaRPr lang="en-US" sz="8000" dirty="0">
              <a:latin typeface="Nexa Bold" panose="02000000000000000000" pitchFamily="50"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17994379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127F703E-2589-4AA4-973A-5B0A02D019E1}"/>
              </a:ext>
            </a:extLst>
          </p:cNvPr>
          <p:cNvSpPr txBox="1"/>
          <p:nvPr/>
        </p:nvSpPr>
        <p:spPr>
          <a:xfrm>
            <a:off x="808610" y="1098947"/>
            <a:ext cx="16670779" cy="1477328"/>
          </a:xfrm>
          <a:prstGeom prst="rect">
            <a:avLst/>
          </a:prstGeom>
          <a:noFill/>
          <a:ln>
            <a:noFill/>
          </a:ln>
        </p:spPr>
        <p:txBody>
          <a:bodyPr wrap="square" lIns="0" tIns="0" rIns="0" bIns="0" rtlCol="0">
            <a:spAutoFit/>
          </a:bodyPr>
          <a:lstStyle/>
          <a:p>
            <a:pPr algn="ctr"/>
            <a:r>
              <a:rPr lang="en-US" sz="9600" b="1" dirty="0" smtClean="0">
                <a:latin typeface="Butler" panose="02070803080706020303" pitchFamily="18" charset="0"/>
              </a:rPr>
              <a:t>The greatest way to promote</a:t>
            </a:r>
            <a:endParaRPr lang="en-US" sz="9600" b="1" dirty="0">
              <a:latin typeface="Butler" panose="02070803080706020303" pitchFamily="18" charset="0"/>
            </a:endParaRPr>
          </a:p>
        </p:txBody>
      </p:sp>
      <p:sp>
        <p:nvSpPr>
          <p:cNvPr id="4" name="TextBox 3">
            <a:extLst>
              <a:ext uri="{FF2B5EF4-FFF2-40B4-BE49-F238E27FC236}">
                <a16:creationId xmlns:a16="http://schemas.microsoft.com/office/drawing/2014/main" xmlns="" id="{127F703E-2589-4AA4-973A-5B0A02D019E1}"/>
              </a:ext>
            </a:extLst>
          </p:cNvPr>
          <p:cNvSpPr txBox="1"/>
          <p:nvPr/>
        </p:nvSpPr>
        <p:spPr>
          <a:xfrm>
            <a:off x="808610" y="7356872"/>
            <a:ext cx="16670779" cy="1477328"/>
          </a:xfrm>
          <a:prstGeom prst="rect">
            <a:avLst/>
          </a:prstGeom>
          <a:noFill/>
          <a:ln>
            <a:noFill/>
          </a:ln>
        </p:spPr>
        <p:txBody>
          <a:bodyPr wrap="square" lIns="0" tIns="0" rIns="0" bIns="0" rtlCol="0">
            <a:spAutoFit/>
          </a:bodyPr>
          <a:lstStyle/>
          <a:p>
            <a:pPr algn="ctr"/>
            <a:r>
              <a:rPr lang="en-US" sz="9600" b="1" dirty="0" smtClean="0">
                <a:latin typeface="Butler" panose="02070803080706020303" pitchFamily="18" charset="0"/>
              </a:rPr>
              <a:t>The greatest way to promote</a:t>
            </a:r>
            <a:endParaRPr lang="en-US" sz="9600" b="1" dirty="0">
              <a:latin typeface="Butler" panose="02070803080706020303" pitchFamily="18" charset="0"/>
            </a:endParaRPr>
          </a:p>
        </p:txBody>
      </p:sp>
      <p:sp>
        <p:nvSpPr>
          <p:cNvPr id="5" name="Subtitle 2">
            <a:extLst>
              <a:ext uri="{FF2B5EF4-FFF2-40B4-BE49-F238E27FC236}">
                <a16:creationId xmlns="" xmlns:a16="http://schemas.microsoft.com/office/drawing/2014/main" id="{72FC49AB-AA02-4A06-A8E1-064691FC424C}"/>
              </a:ext>
            </a:extLst>
          </p:cNvPr>
          <p:cNvSpPr txBox="1">
            <a:spLocks/>
          </p:cNvSpPr>
          <p:nvPr/>
        </p:nvSpPr>
        <p:spPr>
          <a:xfrm rot="16200000" flipH="1">
            <a:off x="-2334137" y="4850665"/>
            <a:ext cx="6871164" cy="58566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smtClean="0">
                <a:latin typeface="Source Sans Pro" panose="020B0503030403020204" pitchFamily="34" charset="0"/>
                <a:ea typeface="Source Sans Pro" panose="020B0503030403020204" pitchFamily="34" charset="0"/>
              </a:rPr>
              <a:t>URBANSTYLE</a:t>
            </a:r>
            <a:endParaRPr lang="en-US" dirty="0">
              <a:latin typeface="Source Sans Pro" panose="020B0503030403020204" pitchFamily="34" charset="0"/>
              <a:ea typeface="Source Sans Pro" panose="020B0503030403020204" pitchFamily="34" charset="0"/>
            </a:endParaRPr>
          </a:p>
        </p:txBody>
      </p:sp>
      <p:sp>
        <p:nvSpPr>
          <p:cNvPr id="7" name="Subtitle 2">
            <a:extLst>
              <a:ext uri="{FF2B5EF4-FFF2-40B4-BE49-F238E27FC236}">
                <a16:creationId xmlns="" xmlns:a16="http://schemas.microsoft.com/office/drawing/2014/main" id="{72FC49AB-AA02-4A06-A8E1-064691FC424C}"/>
              </a:ext>
            </a:extLst>
          </p:cNvPr>
          <p:cNvSpPr txBox="1">
            <a:spLocks/>
          </p:cNvSpPr>
          <p:nvPr/>
        </p:nvSpPr>
        <p:spPr>
          <a:xfrm rot="16200000" flipH="1">
            <a:off x="13750973" y="4850666"/>
            <a:ext cx="6871164" cy="58566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latin typeface="Source Sans Pro" panose="020B0503030403020204" pitchFamily="34" charset="0"/>
                <a:ea typeface="Source Sans Pro" panose="020B0503030403020204" pitchFamily="34" charset="0"/>
              </a:rPr>
              <a:t>RETROSTYLE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1878442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127F703E-2589-4AA4-973A-5B0A02D019E1}"/>
              </a:ext>
            </a:extLst>
          </p:cNvPr>
          <p:cNvSpPr txBox="1"/>
          <p:nvPr/>
        </p:nvSpPr>
        <p:spPr>
          <a:xfrm>
            <a:off x="1017146" y="2188845"/>
            <a:ext cx="7755379" cy="5909310"/>
          </a:xfrm>
          <a:prstGeom prst="rect">
            <a:avLst/>
          </a:prstGeom>
          <a:noFill/>
          <a:ln>
            <a:noFill/>
          </a:ln>
        </p:spPr>
        <p:txBody>
          <a:bodyPr wrap="square" lIns="0" tIns="0" rIns="0" bIns="0" rtlCol="0">
            <a:spAutoFit/>
          </a:bodyPr>
          <a:lstStyle/>
          <a:p>
            <a:r>
              <a:rPr lang="en-US" sz="9600" b="1" dirty="0" smtClean="0">
                <a:latin typeface="Butler" panose="02070803080706020303" pitchFamily="18" charset="0"/>
              </a:rPr>
              <a:t>FOR THE</a:t>
            </a:r>
          </a:p>
          <a:p>
            <a:r>
              <a:rPr lang="en-US" sz="9600" b="1" dirty="0" smtClean="0">
                <a:latin typeface="Butler" panose="02070803080706020303" pitchFamily="18" charset="0"/>
              </a:rPr>
              <a:t>WORDS</a:t>
            </a:r>
          </a:p>
          <a:p>
            <a:r>
              <a:rPr lang="en-US" sz="9600" b="1" dirty="0" smtClean="0">
                <a:latin typeface="Butler" panose="02070803080706020303" pitchFamily="18" charset="0"/>
              </a:rPr>
              <a:t>YOU         RE</a:t>
            </a:r>
          </a:p>
          <a:p>
            <a:r>
              <a:rPr lang="en-US" sz="9600" b="1" dirty="0" smtClean="0">
                <a:latin typeface="Butler" panose="02070803080706020303" pitchFamily="18" charset="0"/>
              </a:rPr>
              <a:t>MISSING</a:t>
            </a:r>
            <a:endParaRPr lang="en-US" sz="9600" b="1" dirty="0">
              <a:latin typeface="Butler" panose="02070803080706020303" pitchFamily="18" charset="0"/>
            </a:endParaRPr>
          </a:p>
        </p:txBody>
      </p:sp>
      <p:sp>
        <p:nvSpPr>
          <p:cNvPr id="3" name="TextBox 2">
            <a:extLst>
              <a:ext uri="{FF2B5EF4-FFF2-40B4-BE49-F238E27FC236}">
                <a16:creationId xmlns:a16="http://schemas.microsoft.com/office/drawing/2014/main" xmlns="" id="{127F703E-2589-4AA4-973A-5B0A02D019E1}"/>
              </a:ext>
            </a:extLst>
          </p:cNvPr>
          <p:cNvSpPr txBox="1"/>
          <p:nvPr/>
        </p:nvSpPr>
        <p:spPr>
          <a:xfrm>
            <a:off x="2298552" y="5530155"/>
            <a:ext cx="5632747" cy="615553"/>
          </a:xfrm>
          <a:prstGeom prst="rect">
            <a:avLst/>
          </a:prstGeom>
          <a:noFill/>
          <a:ln>
            <a:noFill/>
          </a:ln>
        </p:spPr>
        <p:txBody>
          <a:bodyPr wrap="square" lIns="0" tIns="0" rIns="0" bIns="0" rtlCol="0">
            <a:spAutoFit/>
          </a:bodyPr>
          <a:lstStyle/>
          <a:p>
            <a:pPr algn="ctr"/>
            <a:r>
              <a:rPr lang="en-US" sz="4000" dirty="0" smtClean="0">
                <a:latin typeface="Nexa Bold" panose="02000000000000000000" pitchFamily="50" charset="0"/>
              </a:rPr>
              <a:t>STORE</a:t>
            </a:r>
          </a:p>
        </p:txBody>
      </p:sp>
      <p:sp>
        <p:nvSpPr>
          <p:cNvPr id="4" name="Rectangle 3"/>
          <p:cNvSpPr/>
          <p:nvPr/>
        </p:nvSpPr>
        <p:spPr>
          <a:xfrm>
            <a:off x="9144000" y="-1"/>
            <a:ext cx="9144000" cy="64293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9144000" y="6429375"/>
            <a:ext cx="9144000" cy="37719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xmlns="" id="{127F703E-2589-4AA4-973A-5B0A02D019E1}"/>
              </a:ext>
            </a:extLst>
          </p:cNvPr>
          <p:cNvSpPr txBox="1"/>
          <p:nvPr/>
        </p:nvSpPr>
        <p:spPr>
          <a:xfrm>
            <a:off x="11086379" y="848722"/>
            <a:ext cx="5820072" cy="3385542"/>
          </a:xfrm>
          <a:prstGeom prst="rect">
            <a:avLst/>
          </a:prstGeom>
          <a:noFill/>
          <a:ln>
            <a:noFill/>
          </a:ln>
        </p:spPr>
        <p:txBody>
          <a:bodyPr wrap="square" lIns="0" tIns="0" rIns="0" bIns="0" rtlCol="0">
            <a:spAutoFit/>
          </a:bodyPr>
          <a:lstStyle/>
          <a:p>
            <a:r>
              <a:rPr lang="en-US" sz="4400" dirty="0">
                <a:solidFill>
                  <a:schemeClr val="bg1"/>
                </a:solidFill>
                <a:latin typeface="Butler" panose="02070803080706020303" pitchFamily="18" charset="0"/>
              </a:rPr>
              <a:t>WE ARE CONTENT</a:t>
            </a:r>
          </a:p>
          <a:p>
            <a:r>
              <a:rPr lang="en-US" sz="4400" dirty="0">
                <a:solidFill>
                  <a:schemeClr val="bg1"/>
                </a:solidFill>
                <a:latin typeface="Butler" panose="02070803080706020303" pitchFamily="18" charset="0"/>
              </a:rPr>
              <a:t>CREATOR TEAM WE ARE CONTENT</a:t>
            </a:r>
          </a:p>
          <a:p>
            <a:r>
              <a:rPr lang="en-US" sz="4400" dirty="0">
                <a:solidFill>
                  <a:schemeClr val="bg1"/>
                </a:solidFill>
                <a:latin typeface="Butler" panose="02070803080706020303" pitchFamily="18" charset="0"/>
              </a:rPr>
              <a:t>CREATOR TEAM </a:t>
            </a:r>
          </a:p>
          <a:p>
            <a:endParaRPr lang="en-US" sz="4400" dirty="0">
              <a:solidFill>
                <a:schemeClr val="bg1"/>
              </a:solidFill>
              <a:latin typeface="Butler" panose="02070803080706020303" pitchFamily="18" charset="0"/>
            </a:endParaRPr>
          </a:p>
        </p:txBody>
      </p:sp>
      <p:sp>
        <p:nvSpPr>
          <p:cNvPr id="7" name="Rectangle 6">
            <a:extLst>
              <a:ext uri="{FF2B5EF4-FFF2-40B4-BE49-F238E27FC236}">
                <a16:creationId xmlns="" xmlns:a16="http://schemas.microsoft.com/office/drawing/2014/main" id="{342D9BCD-AD76-4D57-B195-3E6D51B73D0C}"/>
              </a:ext>
            </a:extLst>
          </p:cNvPr>
          <p:cNvSpPr/>
          <p:nvPr/>
        </p:nvSpPr>
        <p:spPr>
          <a:xfrm>
            <a:off x="11086379" y="4177114"/>
            <a:ext cx="4944196" cy="738664"/>
          </a:xfrm>
          <a:prstGeom prst="rect">
            <a:avLst/>
          </a:prstGeom>
        </p:spPr>
        <p:txBody>
          <a:bodyPr wrap="square">
            <a:spAutoFit/>
          </a:bodyPr>
          <a:lstStyle/>
          <a:p>
            <a:pPr algn="just">
              <a:lnSpc>
                <a:spcPct val="150000"/>
              </a:lnSpc>
            </a:pPr>
            <a:r>
              <a:rPr lang="id-ID" sz="1400" i="0" dirty="0">
                <a:solidFill>
                  <a:schemeClr val="bg1"/>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a:t>
            </a:r>
            <a:endParaRPr lang="id-ID" sz="1400" dirty="0">
              <a:solidFill>
                <a:schemeClr val="bg1"/>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8" name="Rectangle 7">
            <a:extLst>
              <a:ext uri="{FF2B5EF4-FFF2-40B4-BE49-F238E27FC236}">
                <a16:creationId xmlns="" xmlns:a16="http://schemas.microsoft.com/office/drawing/2014/main" id="{342D9BCD-AD76-4D57-B195-3E6D51B73D0C}"/>
              </a:ext>
            </a:extLst>
          </p:cNvPr>
          <p:cNvSpPr/>
          <p:nvPr/>
        </p:nvSpPr>
        <p:spPr>
          <a:xfrm>
            <a:off x="11086379" y="7263214"/>
            <a:ext cx="4944196" cy="1708160"/>
          </a:xfrm>
          <a:prstGeom prst="rect">
            <a:avLst/>
          </a:prstGeom>
        </p:spPr>
        <p:txBody>
          <a:bodyPr wrap="square">
            <a:spAutoFit/>
          </a:bodyPr>
          <a:lstStyle/>
          <a:p>
            <a:pPr algn="just">
              <a:lnSpc>
                <a:spcPct val="150000"/>
              </a:lnSpc>
            </a:pPr>
            <a:r>
              <a:rPr lang="id-ID" sz="1400" dirty="0">
                <a:solidFill>
                  <a:schemeClr val="bg1"/>
                </a:solidFill>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Lorem ipsum dolor sit amet, lacus nulla ac netus nibh aliquet, porttitor ligula justo libero vivamus porttitor dolor, </a:t>
            </a:r>
          </a:p>
          <a:p>
            <a:pPr algn="just">
              <a:lnSpc>
                <a:spcPct val="150000"/>
              </a:lnSpc>
            </a:pPr>
            <a:endParaRPr lang="id-ID" sz="1400" dirty="0">
              <a:solidFill>
                <a:schemeClr val="bg1"/>
              </a:solidFill>
              <a:latin typeface="Source Sans Pro" panose="020B0503030403020204" pitchFamily="34" charset="0"/>
              <a:ea typeface="Source Sans Pro" panose="020B0503030403020204" pitchFamily="34" charset="0"/>
              <a:cs typeface="Lato Light" panose="020F0502020204030203" pitchFamily="34" charset="0"/>
            </a:endParaRPr>
          </a:p>
        </p:txBody>
      </p:sp>
    </p:spTree>
    <p:extLst>
      <p:ext uri="{BB962C8B-B14F-4D97-AF65-F5344CB8AC3E}">
        <p14:creationId xmlns:p14="http://schemas.microsoft.com/office/powerpoint/2010/main" val="36223105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2228849" y="5600701"/>
            <a:ext cx="3971924" cy="4686298"/>
          </a:xfrm>
          <a:prstGeom prst="rect">
            <a:avLst/>
          </a:prstGeom>
          <a:solidFill>
            <a:schemeClr val="accent4">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2258675" y="0"/>
            <a:ext cx="4743450" cy="6715124"/>
          </a:xfrm>
          <a:prstGeom prst="rect">
            <a:avLst/>
          </a:prstGeom>
          <a:solidFill>
            <a:schemeClr val="accent6">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762603" y="-41313"/>
            <a:ext cx="4753121" cy="3984663"/>
          </a:xfrm>
          <a:prstGeom prst="rect">
            <a:avLst/>
          </a:prstGeom>
          <a:solidFill>
            <a:schemeClr val="accent2">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12258675" y="7229475"/>
            <a:ext cx="4753121" cy="3057525"/>
          </a:xfrm>
          <a:prstGeom prst="rect">
            <a:avLst/>
          </a:pr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772275" y="4543425"/>
            <a:ext cx="4743450" cy="574357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xmlns="" id="{127F703E-2589-4AA4-973A-5B0A02D019E1}"/>
              </a:ext>
            </a:extLst>
          </p:cNvPr>
          <p:cNvSpPr txBox="1"/>
          <p:nvPr/>
        </p:nvSpPr>
        <p:spPr>
          <a:xfrm>
            <a:off x="580728" y="1157883"/>
            <a:ext cx="5820072" cy="3385542"/>
          </a:xfrm>
          <a:prstGeom prst="rect">
            <a:avLst/>
          </a:prstGeom>
          <a:noFill/>
          <a:ln>
            <a:noFill/>
          </a:ln>
        </p:spPr>
        <p:txBody>
          <a:bodyPr wrap="square" lIns="0" tIns="0" rIns="0" bIns="0" rtlCol="0">
            <a:spAutoFit/>
          </a:bodyPr>
          <a:lstStyle/>
          <a:p>
            <a:r>
              <a:rPr lang="en-US" sz="4400" dirty="0">
                <a:latin typeface="Butler" panose="02070803080706020303" pitchFamily="18" charset="0"/>
              </a:rPr>
              <a:t>WE ARE CONTENT</a:t>
            </a:r>
          </a:p>
          <a:p>
            <a:r>
              <a:rPr lang="en-US" sz="4400" dirty="0">
                <a:latin typeface="Butler" panose="02070803080706020303" pitchFamily="18" charset="0"/>
              </a:rPr>
              <a:t>CREATOR TEAM WE ARE CONTENT</a:t>
            </a:r>
          </a:p>
          <a:p>
            <a:r>
              <a:rPr lang="en-US" sz="4400" dirty="0">
                <a:latin typeface="Butler" panose="02070803080706020303" pitchFamily="18" charset="0"/>
              </a:rPr>
              <a:t>CREATOR TEAM </a:t>
            </a:r>
          </a:p>
          <a:p>
            <a:endParaRPr lang="en-US" sz="4400" dirty="0">
              <a:latin typeface="Butler" panose="02070803080706020303" pitchFamily="18" charset="0"/>
            </a:endParaRPr>
          </a:p>
        </p:txBody>
      </p:sp>
      <p:sp>
        <p:nvSpPr>
          <p:cNvPr id="13" name="Rectangle 12">
            <a:extLst>
              <a:ext uri="{FF2B5EF4-FFF2-40B4-BE49-F238E27FC236}">
                <a16:creationId xmlns="" xmlns:a16="http://schemas.microsoft.com/office/drawing/2014/main" id="{342D9BCD-AD76-4D57-B195-3E6D51B73D0C}"/>
              </a:ext>
            </a:extLst>
          </p:cNvPr>
          <p:cNvSpPr/>
          <p:nvPr/>
        </p:nvSpPr>
        <p:spPr>
          <a:xfrm>
            <a:off x="7536476" y="5796170"/>
            <a:ext cx="3386497" cy="1061829"/>
          </a:xfrm>
          <a:prstGeom prst="rect">
            <a:avLst/>
          </a:prstGeom>
        </p:spPr>
        <p:txBody>
          <a:bodyPr wrap="square">
            <a:spAutoFit/>
          </a:bodyPr>
          <a:lstStyle/>
          <a:p>
            <a:pPr algn="just">
              <a:lnSpc>
                <a:spcPct val="150000"/>
              </a:lnSpc>
            </a:pPr>
            <a:r>
              <a:rPr lang="id-ID" sz="1400" i="0" dirty="0">
                <a:solidFill>
                  <a:schemeClr val="bg1"/>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a:t>
            </a:r>
            <a:endParaRPr lang="id-ID" sz="1400" dirty="0">
              <a:solidFill>
                <a:schemeClr val="bg1"/>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4" name="Rectangle 13">
            <a:extLst>
              <a:ext uri="{FF2B5EF4-FFF2-40B4-BE49-F238E27FC236}">
                <a16:creationId xmlns="" xmlns:a16="http://schemas.microsoft.com/office/drawing/2014/main" id="{342D9BCD-AD76-4D57-B195-3E6D51B73D0C}"/>
              </a:ext>
            </a:extLst>
          </p:cNvPr>
          <p:cNvSpPr/>
          <p:nvPr/>
        </p:nvSpPr>
        <p:spPr>
          <a:xfrm>
            <a:off x="12565676" y="5265255"/>
            <a:ext cx="3386497" cy="1061829"/>
          </a:xfrm>
          <a:prstGeom prst="rect">
            <a:avLst/>
          </a:prstGeom>
        </p:spPr>
        <p:txBody>
          <a:bodyPr wrap="square">
            <a:spAutoFit/>
          </a:bodyPr>
          <a:lstStyle/>
          <a:p>
            <a:pPr algn="just">
              <a:lnSpc>
                <a:spcPct val="150000"/>
              </a:lnSpc>
            </a:pPr>
            <a:r>
              <a:rPr lang="id-ID" sz="1400" i="0" dirty="0">
                <a:solidFill>
                  <a:schemeClr val="bg1"/>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a:t>
            </a:r>
            <a:endParaRPr lang="id-ID" sz="1400" dirty="0">
              <a:solidFill>
                <a:schemeClr val="bg1"/>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5" name="TextBox 14">
            <a:extLst>
              <a:ext uri="{FF2B5EF4-FFF2-40B4-BE49-F238E27FC236}">
                <a16:creationId xmlns:a16="http://schemas.microsoft.com/office/drawing/2014/main" xmlns="" id="{127F703E-2589-4AA4-973A-5B0A02D019E1}"/>
              </a:ext>
            </a:extLst>
          </p:cNvPr>
          <p:cNvSpPr txBox="1"/>
          <p:nvPr/>
        </p:nvSpPr>
        <p:spPr>
          <a:xfrm>
            <a:off x="9696154" y="8672512"/>
            <a:ext cx="2391072" cy="1354217"/>
          </a:xfrm>
          <a:prstGeom prst="rect">
            <a:avLst/>
          </a:prstGeom>
          <a:noFill/>
          <a:ln>
            <a:noFill/>
          </a:ln>
        </p:spPr>
        <p:txBody>
          <a:bodyPr wrap="square" lIns="0" tIns="0" rIns="0" bIns="0" rtlCol="0">
            <a:spAutoFit/>
          </a:bodyPr>
          <a:lstStyle/>
          <a:p>
            <a:r>
              <a:rPr lang="en-US" sz="8800" dirty="0" smtClean="0">
                <a:solidFill>
                  <a:schemeClr val="bg1"/>
                </a:solidFill>
                <a:latin typeface="Butler" panose="02070803080706020303" pitchFamily="18" charset="0"/>
              </a:rPr>
              <a:t>01</a:t>
            </a:r>
            <a:endParaRPr lang="en-US" sz="8800" dirty="0">
              <a:solidFill>
                <a:schemeClr val="bg1"/>
              </a:solidFill>
              <a:latin typeface="Butler" panose="02070803080706020303" pitchFamily="18" charset="0"/>
            </a:endParaRPr>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
        <p:nvSpPr>
          <p:cNvPr id="4" name="Picture Placeholder 3"/>
          <p:cNvSpPr>
            <a:spLocks noGrp="1"/>
          </p:cNvSpPr>
          <p:nvPr>
            <p:ph type="pic" sz="quarter" idx="14"/>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2002366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grpSp>
        <p:nvGrpSpPr>
          <p:cNvPr id="6" name="Group 5"/>
          <p:cNvGrpSpPr/>
          <p:nvPr/>
        </p:nvGrpSpPr>
        <p:grpSpPr>
          <a:xfrm>
            <a:off x="2660450" y="7257911"/>
            <a:ext cx="13798750" cy="1064469"/>
            <a:chOff x="2117525" y="4571861"/>
            <a:chExt cx="5819878" cy="1064469"/>
          </a:xfrm>
        </p:grpSpPr>
        <p:sp>
          <p:nvSpPr>
            <p:cNvPr id="2" name="Title 1">
              <a:extLst>
                <a:ext uri="{FF2B5EF4-FFF2-40B4-BE49-F238E27FC236}">
                  <a16:creationId xmlns="" xmlns:a16="http://schemas.microsoft.com/office/drawing/2014/main" id="{1F014F52-388E-4D46-90D4-E433A59ADEE4}"/>
                </a:ext>
              </a:extLst>
            </p:cNvPr>
            <p:cNvSpPr txBox="1">
              <a:spLocks/>
            </p:cNvSpPr>
            <p:nvPr/>
          </p:nvSpPr>
          <p:spPr>
            <a:xfrm>
              <a:off x="2117525" y="5102791"/>
              <a:ext cx="5819878" cy="53353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6600" b="1" spc="300" dirty="0" smtClean="0">
                  <a:ln>
                    <a:solidFill>
                      <a:schemeClr val="bg1">
                        <a:lumMod val="75000"/>
                      </a:schemeClr>
                    </a:solidFill>
                  </a:ln>
                  <a:noFill/>
                  <a:latin typeface="Nexa Bold" panose="02000000000000000000" pitchFamily="50" charset="0"/>
                </a:rPr>
                <a:t>DEDICATION</a:t>
              </a:r>
              <a:endParaRPr lang="en-US" sz="16600" b="1" spc="300" dirty="0">
                <a:ln>
                  <a:solidFill>
                    <a:schemeClr val="bg1">
                      <a:lumMod val="75000"/>
                    </a:schemeClr>
                  </a:solidFill>
                </a:ln>
                <a:noFill/>
                <a:latin typeface="Nexa Bold" panose="02000000000000000000" pitchFamily="50" charset="0"/>
              </a:endParaRPr>
            </a:p>
          </p:txBody>
        </p:sp>
        <p:sp>
          <p:nvSpPr>
            <p:cNvPr id="3" name="Title 1">
              <a:extLst>
                <a:ext uri="{FF2B5EF4-FFF2-40B4-BE49-F238E27FC236}">
                  <a16:creationId xmlns="" xmlns:a16="http://schemas.microsoft.com/office/drawing/2014/main" id="{1F014F52-388E-4D46-90D4-E433A59ADEE4}"/>
                </a:ext>
              </a:extLst>
            </p:cNvPr>
            <p:cNvSpPr txBox="1">
              <a:spLocks/>
            </p:cNvSpPr>
            <p:nvPr/>
          </p:nvSpPr>
          <p:spPr>
            <a:xfrm>
              <a:off x="2117525" y="4889431"/>
              <a:ext cx="5819878" cy="53353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6600" b="1" spc="300" dirty="0" smtClean="0">
                  <a:ln>
                    <a:solidFill>
                      <a:schemeClr val="tx1">
                        <a:lumMod val="50000"/>
                        <a:lumOff val="50000"/>
                      </a:schemeClr>
                    </a:solidFill>
                  </a:ln>
                  <a:noFill/>
                  <a:latin typeface="Nexa Bold" panose="02000000000000000000" pitchFamily="50" charset="0"/>
                </a:rPr>
                <a:t>DEDICATION</a:t>
              </a:r>
              <a:endParaRPr lang="en-US" sz="16600" b="1" spc="300" dirty="0">
                <a:ln>
                  <a:solidFill>
                    <a:schemeClr val="tx1">
                      <a:lumMod val="50000"/>
                      <a:lumOff val="50000"/>
                    </a:schemeClr>
                  </a:solidFill>
                </a:ln>
                <a:noFill/>
                <a:latin typeface="Nexa Bold" panose="02000000000000000000" pitchFamily="50" charset="0"/>
              </a:endParaRPr>
            </a:p>
          </p:txBody>
        </p:sp>
        <p:sp>
          <p:nvSpPr>
            <p:cNvPr id="4" name="Title 1">
              <a:extLst>
                <a:ext uri="{FF2B5EF4-FFF2-40B4-BE49-F238E27FC236}">
                  <a16:creationId xmlns="" xmlns:a16="http://schemas.microsoft.com/office/drawing/2014/main" id="{1F014F52-388E-4D46-90D4-E433A59ADEE4}"/>
                </a:ext>
              </a:extLst>
            </p:cNvPr>
            <p:cNvSpPr txBox="1">
              <a:spLocks/>
            </p:cNvSpPr>
            <p:nvPr/>
          </p:nvSpPr>
          <p:spPr>
            <a:xfrm>
              <a:off x="2117525" y="4609961"/>
              <a:ext cx="5819878" cy="53353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6600" b="1" spc="300" dirty="0" smtClean="0">
                  <a:ln>
                    <a:solidFill>
                      <a:schemeClr val="tx1"/>
                    </a:solidFill>
                  </a:ln>
                  <a:noFill/>
                  <a:latin typeface="Nexa Bold" panose="02000000000000000000" pitchFamily="50" charset="0"/>
                </a:rPr>
                <a:t>DEDICATION</a:t>
              </a:r>
              <a:endParaRPr lang="en-US" sz="16600" b="1" spc="300" dirty="0">
                <a:ln>
                  <a:solidFill>
                    <a:schemeClr val="tx1"/>
                  </a:solidFill>
                </a:ln>
                <a:noFill/>
                <a:latin typeface="Nexa Bold" panose="02000000000000000000" pitchFamily="50" charset="0"/>
              </a:endParaRPr>
            </a:p>
          </p:txBody>
        </p:sp>
        <p:sp>
          <p:nvSpPr>
            <p:cNvPr id="5" name="Title 1">
              <a:extLst>
                <a:ext uri="{FF2B5EF4-FFF2-40B4-BE49-F238E27FC236}">
                  <a16:creationId xmlns="" xmlns:a16="http://schemas.microsoft.com/office/drawing/2014/main" id="{1F014F52-388E-4D46-90D4-E433A59ADEE4}"/>
                </a:ext>
              </a:extLst>
            </p:cNvPr>
            <p:cNvSpPr txBox="1">
              <a:spLocks/>
            </p:cNvSpPr>
            <p:nvPr/>
          </p:nvSpPr>
          <p:spPr>
            <a:xfrm>
              <a:off x="2117525" y="4571861"/>
              <a:ext cx="5819878" cy="53353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6600" b="1" spc="300" dirty="0" smtClean="0">
                  <a:latin typeface="Nexa Bold" panose="02000000000000000000" pitchFamily="50" charset="0"/>
                </a:rPr>
                <a:t>DEDICATION</a:t>
              </a:r>
              <a:endParaRPr lang="en-US" sz="16600" b="1" spc="300" dirty="0">
                <a:latin typeface="Nexa Bold" panose="02000000000000000000" pitchFamily="50" charset="0"/>
              </a:endParaRPr>
            </a:p>
          </p:txBody>
        </p:sp>
      </p:grpSp>
      <p:sp>
        <p:nvSpPr>
          <p:cNvPr id="7" name="Picture Placeholder 6"/>
          <p:cNvSpPr>
            <a:spLocks noGrp="1"/>
          </p:cNvSpPr>
          <p:nvPr>
            <p:ph type="pic" sz="quarter" idx="10"/>
          </p:nvPr>
        </p:nvSpPr>
        <p:spPr/>
      </p:sp>
      <p:sp>
        <p:nvSpPr>
          <p:cNvPr id="8" name="Picture Placeholder 7"/>
          <p:cNvSpPr>
            <a:spLocks noGrp="1"/>
          </p:cNvSpPr>
          <p:nvPr>
            <p:ph type="pic" sz="quarter" idx="11"/>
          </p:nvPr>
        </p:nvSpPr>
        <p:spPr/>
      </p:sp>
      <p:sp>
        <p:nvSpPr>
          <p:cNvPr id="9" name="Picture Placeholder 8"/>
          <p:cNvSpPr>
            <a:spLocks noGrp="1"/>
          </p:cNvSpPr>
          <p:nvPr>
            <p:ph type="pic" sz="quarter" idx="12"/>
          </p:nvPr>
        </p:nvSpPr>
        <p:spPr/>
      </p:sp>
    </p:spTree>
    <p:extLst>
      <p:ext uri="{BB962C8B-B14F-4D97-AF65-F5344CB8AC3E}">
        <p14:creationId xmlns:p14="http://schemas.microsoft.com/office/powerpoint/2010/main" val="27747817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114424"/>
            <a:ext cx="18288000" cy="80867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Nexa Bold" panose="02000000000000000000" pitchFamily="50" charset="0"/>
            </a:endParaRPr>
          </a:p>
        </p:txBody>
      </p:sp>
      <p:sp>
        <p:nvSpPr>
          <p:cNvPr id="4" name="Rectangle 3"/>
          <p:cNvSpPr/>
          <p:nvPr/>
        </p:nvSpPr>
        <p:spPr>
          <a:xfrm>
            <a:off x="2971801" y="1114424"/>
            <a:ext cx="3514724" cy="402907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Nexa Bold" panose="02000000000000000000" pitchFamily="50" charset="0"/>
            </a:endParaRPr>
          </a:p>
        </p:txBody>
      </p:sp>
      <p:sp>
        <p:nvSpPr>
          <p:cNvPr id="5" name="Rectangle 4"/>
          <p:cNvSpPr/>
          <p:nvPr/>
        </p:nvSpPr>
        <p:spPr>
          <a:xfrm>
            <a:off x="2971801" y="5186359"/>
            <a:ext cx="3514724" cy="402907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Nexa Bold" panose="02000000000000000000" pitchFamily="50" charset="0"/>
            </a:endParaRPr>
          </a:p>
        </p:txBody>
      </p:sp>
      <p:sp>
        <p:nvSpPr>
          <p:cNvPr id="6" name="Rectangle 5"/>
          <p:cNvSpPr/>
          <p:nvPr/>
        </p:nvSpPr>
        <p:spPr>
          <a:xfrm>
            <a:off x="6486525" y="1114424"/>
            <a:ext cx="3514724" cy="402907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Nexa Bold" panose="02000000000000000000" pitchFamily="50" charset="0"/>
            </a:endParaRPr>
          </a:p>
        </p:txBody>
      </p:sp>
      <p:sp>
        <p:nvSpPr>
          <p:cNvPr id="9" name="Rectangle 8"/>
          <p:cNvSpPr/>
          <p:nvPr/>
        </p:nvSpPr>
        <p:spPr>
          <a:xfrm>
            <a:off x="10001249" y="5186359"/>
            <a:ext cx="3514724" cy="402907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Nexa Bold" panose="02000000000000000000" pitchFamily="50" charset="0"/>
            </a:endParaRPr>
          </a:p>
        </p:txBody>
      </p:sp>
      <p:sp>
        <p:nvSpPr>
          <p:cNvPr id="10" name="Rectangle 9"/>
          <p:cNvSpPr/>
          <p:nvPr/>
        </p:nvSpPr>
        <p:spPr>
          <a:xfrm>
            <a:off x="13515974" y="1114424"/>
            <a:ext cx="3514724" cy="40290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Nexa Bold" panose="02000000000000000000" pitchFamily="50" charset="0"/>
            </a:endParaRPr>
          </a:p>
        </p:txBody>
      </p:sp>
      <p:sp>
        <p:nvSpPr>
          <p:cNvPr id="11" name="Rectangle 10"/>
          <p:cNvSpPr/>
          <p:nvPr/>
        </p:nvSpPr>
        <p:spPr>
          <a:xfrm>
            <a:off x="13515974" y="5186359"/>
            <a:ext cx="3514724" cy="40290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Nexa Bold" panose="02000000000000000000" pitchFamily="50" charset="0"/>
            </a:endParaRPr>
          </a:p>
        </p:txBody>
      </p:sp>
      <p:sp>
        <p:nvSpPr>
          <p:cNvPr id="12" name="Rectangle 11"/>
          <p:cNvSpPr/>
          <p:nvPr/>
        </p:nvSpPr>
        <p:spPr>
          <a:xfrm>
            <a:off x="17030697" y="1114424"/>
            <a:ext cx="1257303" cy="402907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Nexa Bold" panose="02000000000000000000" pitchFamily="50" charset="0"/>
            </a:endParaRPr>
          </a:p>
        </p:txBody>
      </p:sp>
      <p:sp>
        <p:nvSpPr>
          <p:cNvPr id="13" name="Rectangle 12"/>
          <p:cNvSpPr/>
          <p:nvPr/>
        </p:nvSpPr>
        <p:spPr>
          <a:xfrm>
            <a:off x="17030697" y="5186359"/>
            <a:ext cx="1257303" cy="402907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Nexa Bold" panose="02000000000000000000" pitchFamily="50" charset="0"/>
            </a:endParaRPr>
          </a:p>
        </p:txBody>
      </p:sp>
      <p:sp>
        <p:nvSpPr>
          <p:cNvPr id="29" name="Rectangle 28"/>
          <p:cNvSpPr/>
          <p:nvPr/>
        </p:nvSpPr>
        <p:spPr>
          <a:xfrm>
            <a:off x="3321845" y="1525189"/>
            <a:ext cx="2814636" cy="320754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Nexa Bold" panose="02000000000000000000" pitchFamily="50" charset="0"/>
            </a:endParaRPr>
          </a:p>
        </p:txBody>
      </p:sp>
      <p:sp>
        <p:nvSpPr>
          <p:cNvPr id="30" name="TextBox 29">
            <a:extLst>
              <a:ext uri="{FF2B5EF4-FFF2-40B4-BE49-F238E27FC236}">
                <a16:creationId xmlns:a16="http://schemas.microsoft.com/office/drawing/2014/main" xmlns="" id="{127F703E-2589-4AA4-973A-5B0A02D019E1}"/>
              </a:ext>
            </a:extLst>
          </p:cNvPr>
          <p:cNvSpPr txBox="1"/>
          <p:nvPr/>
        </p:nvSpPr>
        <p:spPr>
          <a:xfrm>
            <a:off x="3174556" y="5554261"/>
            <a:ext cx="2811907" cy="3385542"/>
          </a:xfrm>
          <a:prstGeom prst="rect">
            <a:avLst/>
          </a:prstGeom>
          <a:noFill/>
          <a:ln>
            <a:noFill/>
          </a:ln>
        </p:spPr>
        <p:txBody>
          <a:bodyPr wrap="square" lIns="0" tIns="0" rIns="0" bIns="0" rtlCol="0">
            <a:spAutoFit/>
          </a:bodyPr>
          <a:lstStyle/>
          <a:p>
            <a:r>
              <a:rPr lang="en-US" sz="4400" dirty="0" smtClean="0">
                <a:solidFill>
                  <a:schemeClr val="accent1"/>
                </a:solidFill>
                <a:latin typeface="Butler" panose="02070803080706020303" pitchFamily="18" charset="0"/>
              </a:rPr>
              <a:t>DESIGN</a:t>
            </a:r>
          </a:p>
          <a:p>
            <a:r>
              <a:rPr lang="en-US" sz="4400" dirty="0" smtClean="0">
                <a:solidFill>
                  <a:schemeClr val="accent1"/>
                </a:solidFill>
                <a:latin typeface="Butler" panose="02070803080706020303" pitchFamily="18" charset="0"/>
              </a:rPr>
              <a:t>IS </a:t>
            </a:r>
            <a:r>
              <a:rPr lang="en-US" sz="4400" dirty="0" smtClean="0">
                <a:solidFill>
                  <a:schemeClr val="bg1"/>
                </a:solidFill>
                <a:latin typeface="Butler" panose="02070803080706020303" pitchFamily="18" charset="0"/>
              </a:rPr>
              <a:t>THINKING MADE </a:t>
            </a:r>
            <a:r>
              <a:rPr lang="en-US" sz="4400" dirty="0" smtClean="0">
                <a:solidFill>
                  <a:schemeClr val="accent1"/>
                </a:solidFill>
                <a:latin typeface="Butler" panose="02070803080706020303" pitchFamily="18" charset="0"/>
              </a:rPr>
              <a:t>VISUAL</a:t>
            </a:r>
            <a:endParaRPr lang="en-US" sz="4400" dirty="0">
              <a:solidFill>
                <a:schemeClr val="accent1"/>
              </a:solidFill>
              <a:latin typeface="Butler" panose="02070803080706020303" pitchFamily="18" charset="0"/>
            </a:endParaRPr>
          </a:p>
        </p:txBody>
      </p:sp>
      <p:sp>
        <p:nvSpPr>
          <p:cNvPr id="33" name="Freeform 32"/>
          <p:cNvSpPr/>
          <p:nvPr/>
        </p:nvSpPr>
        <p:spPr>
          <a:xfrm>
            <a:off x="3496266" y="1685922"/>
            <a:ext cx="2465794" cy="2943225"/>
          </a:xfrm>
          <a:custGeom>
            <a:avLst/>
            <a:gdLst/>
            <a:ahLst/>
            <a:cxnLst/>
            <a:rect l="l" t="t" r="r" b="b"/>
            <a:pathLst>
              <a:path w="1059840" h="3360447">
                <a:moveTo>
                  <a:pt x="861553" y="2534326"/>
                </a:moveTo>
                <a:lnTo>
                  <a:pt x="1040622" y="2534326"/>
                </a:lnTo>
                <a:lnTo>
                  <a:pt x="1040622" y="3360447"/>
                </a:lnTo>
                <a:cubicBezTo>
                  <a:pt x="996253" y="3360447"/>
                  <a:pt x="951782" y="3360447"/>
                  <a:pt x="907210" y="3360447"/>
                </a:cubicBezTo>
                <a:cubicBezTo>
                  <a:pt x="862639" y="3360447"/>
                  <a:pt x="817763" y="3360447"/>
                  <a:pt x="772583" y="3360447"/>
                </a:cubicBezTo>
                <a:cubicBezTo>
                  <a:pt x="694959" y="3359064"/>
                  <a:pt x="633884" y="3338208"/>
                  <a:pt x="589357" y="3297878"/>
                </a:cubicBezTo>
                <a:cubicBezTo>
                  <a:pt x="544830" y="3257549"/>
                  <a:pt x="513339" y="3206041"/>
                  <a:pt x="494882" y="3143357"/>
                </a:cubicBezTo>
                <a:cubicBezTo>
                  <a:pt x="476425" y="3080672"/>
                  <a:pt x="467490" y="3015106"/>
                  <a:pt x="468075" y="2946659"/>
                </a:cubicBezTo>
                <a:cubicBezTo>
                  <a:pt x="468643" y="2919633"/>
                  <a:pt x="466050" y="2889287"/>
                  <a:pt x="460298" y="2855619"/>
                </a:cubicBezTo>
                <a:cubicBezTo>
                  <a:pt x="454546" y="2821951"/>
                  <a:pt x="442232" y="2792577"/>
                  <a:pt x="423356" y="2767495"/>
                </a:cubicBezTo>
                <a:cubicBezTo>
                  <a:pt x="404480" y="2742412"/>
                  <a:pt x="375639" y="2729237"/>
                  <a:pt x="336834" y="2727968"/>
                </a:cubicBezTo>
                <a:cubicBezTo>
                  <a:pt x="281543" y="2729426"/>
                  <a:pt x="240469" y="2751660"/>
                  <a:pt x="213614" y="2794669"/>
                </a:cubicBezTo>
                <a:cubicBezTo>
                  <a:pt x="186759" y="2837679"/>
                  <a:pt x="173392" y="2892716"/>
                  <a:pt x="173514" y="2959780"/>
                </a:cubicBezTo>
                <a:cubicBezTo>
                  <a:pt x="173728" y="3012266"/>
                  <a:pt x="186058" y="3058919"/>
                  <a:pt x="210504" y="3099741"/>
                </a:cubicBezTo>
                <a:cubicBezTo>
                  <a:pt x="234951" y="3140563"/>
                  <a:pt x="270226" y="3162432"/>
                  <a:pt x="316331" y="3165348"/>
                </a:cubicBezTo>
                <a:lnTo>
                  <a:pt x="316331" y="3356079"/>
                </a:lnTo>
                <a:cubicBezTo>
                  <a:pt x="244659" y="3354247"/>
                  <a:pt x="186041" y="3333967"/>
                  <a:pt x="140477" y="3295238"/>
                </a:cubicBezTo>
                <a:cubicBezTo>
                  <a:pt x="94913" y="3256509"/>
                  <a:pt x="61324" y="3207412"/>
                  <a:pt x="39711" y="3147948"/>
                </a:cubicBezTo>
                <a:cubicBezTo>
                  <a:pt x="18098" y="3088484"/>
                  <a:pt x="7381" y="3026734"/>
                  <a:pt x="7561" y="2962696"/>
                </a:cubicBezTo>
                <a:cubicBezTo>
                  <a:pt x="7092" y="2893187"/>
                  <a:pt x="17249" y="2826181"/>
                  <a:pt x="38033" y="2761677"/>
                </a:cubicBezTo>
                <a:cubicBezTo>
                  <a:pt x="58817" y="2697174"/>
                  <a:pt x="93041" y="2644011"/>
                  <a:pt x="140706" y="2602186"/>
                </a:cubicBezTo>
                <a:cubicBezTo>
                  <a:pt x="188370" y="2560362"/>
                  <a:pt x="252288" y="2538713"/>
                  <a:pt x="332459" y="2537241"/>
                </a:cubicBezTo>
                <a:cubicBezTo>
                  <a:pt x="417922" y="2538326"/>
                  <a:pt x="483037" y="2557833"/>
                  <a:pt x="527804" y="2595760"/>
                </a:cubicBezTo>
                <a:cubicBezTo>
                  <a:pt x="572570" y="2633688"/>
                  <a:pt x="602928" y="2683522"/>
                  <a:pt x="618877" y="2745262"/>
                </a:cubicBezTo>
                <a:cubicBezTo>
                  <a:pt x="634825" y="2807003"/>
                  <a:pt x="642305" y="2874135"/>
                  <a:pt x="641315" y="2946659"/>
                </a:cubicBezTo>
                <a:cubicBezTo>
                  <a:pt x="640901" y="2976015"/>
                  <a:pt x="644160" y="3007693"/>
                  <a:pt x="651093" y="3041693"/>
                </a:cubicBezTo>
                <a:cubicBezTo>
                  <a:pt x="658025" y="3075692"/>
                  <a:pt x="671116" y="3104994"/>
                  <a:pt x="690365" y="3129598"/>
                </a:cubicBezTo>
                <a:cubicBezTo>
                  <a:pt x="709614" y="3154202"/>
                  <a:pt x="737506" y="3167089"/>
                  <a:pt x="774042" y="3168259"/>
                </a:cubicBezTo>
                <a:lnTo>
                  <a:pt x="861553" y="3168259"/>
                </a:lnTo>
                <a:close/>
                <a:moveTo>
                  <a:pt x="456326" y="1714260"/>
                </a:moveTo>
                <a:cubicBezTo>
                  <a:pt x="383442" y="1715629"/>
                  <a:pt x="325009" y="1733418"/>
                  <a:pt x="281027" y="1767629"/>
                </a:cubicBezTo>
                <a:cubicBezTo>
                  <a:pt x="237045" y="1801840"/>
                  <a:pt x="207619" y="1844261"/>
                  <a:pt x="192748" y="1894893"/>
                </a:cubicBezTo>
                <a:cubicBezTo>
                  <a:pt x="185313" y="1920209"/>
                  <a:pt x="181543" y="1945525"/>
                  <a:pt x="181438" y="1970841"/>
                </a:cubicBezTo>
                <a:cubicBezTo>
                  <a:pt x="181333" y="1996156"/>
                  <a:pt x="184893" y="2021472"/>
                  <a:pt x="192119" y="2046788"/>
                </a:cubicBezTo>
                <a:cubicBezTo>
                  <a:pt x="206569" y="2097420"/>
                  <a:pt x="235786" y="2139841"/>
                  <a:pt x="279768" y="2174052"/>
                </a:cubicBezTo>
                <a:cubicBezTo>
                  <a:pt x="323750" y="2208263"/>
                  <a:pt x="382603" y="2226052"/>
                  <a:pt x="456326" y="2227421"/>
                </a:cubicBezTo>
                <a:lnTo>
                  <a:pt x="603516" y="2227421"/>
                </a:lnTo>
                <a:cubicBezTo>
                  <a:pt x="677548" y="2226052"/>
                  <a:pt x="736773" y="2208263"/>
                  <a:pt x="781193" y="2174052"/>
                </a:cubicBezTo>
                <a:cubicBezTo>
                  <a:pt x="825612" y="2139841"/>
                  <a:pt x="855225" y="2097420"/>
                  <a:pt x="870031" y="2046788"/>
                </a:cubicBezTo>
                <a:cubicBezTo>
                  <a:pt x="884838" y="1996157"/>
                  <a:pt x="884838" y="1945525"/>
                  <a:pt x="870031" y="1894893"/>
                </a:cubicBezTo>
                <a:cubicBezTo>
                  <a:pt x="855225" y="1844261"/>
                  <a:pt x="825612" y="1801840"/>
                  <a:pt x="781193" y="1767629"/>
                </a:cubicBezTo>
                <a:cubicBezTo>
                  <a:pt x="736773" y="1733418"/>
                  <a:pt x="677548" y="1715629"/>
                  <a:pt x="603516" y="1714260"/>
                </a:cubicBezTo>
                <a:close/>
                <a:moveTo>
                  <a:pt x="456326" y="1523533"/>
                </a:moveTo>
                <a:lnTo>
                  <a:pt x="603516" y="1523533"/>
                </a:lnTo>
                <a:cubicBezTo>
                  <a:pt x="725062" y="1525919"/>
                  <a:pt x="822342" y="1556932"/>
                  <a:pt x="895354" y="1616573"/>
                </a:cubicBezTo>
                <a:cubicBezTo>
                  <a:pt x="968366" y="1676214"/>
                  <a:pt x="1017075" y="1750169"/>
                  <a:pt x="1041483" y="1838438"/>
                </a:cubicBezTo>
                <a:cubicBezTo>
                  <a:pt x="1065890" y="1926706"/>
                  <a:pt x="1065960" y="2014975"/>
                  <a:pt x="1041692" y="2103244"/>
                </a:cubicBezTo>
                <a:cubicBezTo>
                  <a:pt x="1017425" y="2191512"/>
                  <a:pt x="968785" y="2265467"/>
                  <a:pt x="895773" y="2325108"/>
                </a:cubicBezTo>
                <a:cubicBezTo>
                  <a:pt x="822761" y="2384749"/>
                  <a:pt x="725342" y="2415763"/>
                  <a:pt x="603516" y="2418148"/>
                </a:cubicBezTo>
                <a:lnTo>
                  <a:pt x="456326" y="2418148"/>
                </a:lnTo>
                <a:cubicBezTo>
                  <a:pt x="334499" y="2415763"/>
                  <a:pt x="237080" y="2384749"/>
                  <a:pt x="164068" y="2325108"/>
                </a:cubicBezTo>
                <a:cubicBezTo>
                  <a:pt x="91056" y="2265467"/>
                  <a:pt x="42416" y="2191512"/>
                  <a:pt x="18149" y="2103244"/>
                </a:cubicBezTo>
                <a:cubicBezTo>
                  <a:pt x="6015" y="2059109"/>
                  <a:pt x="-34" y="2014975"/>
                  <a:pt x="1" y="1970841"/>
                </a:cubicBezTo>
                <a:cubicBezTo>
                  <a:pt x="36" y="1926706"/>
                  <a:pt x="6155" y="1882572"/>
                  <a:pt x="18359" y="1838438"/>
                </a:cubicBezTo>
                <a:cubicBezTo>
                  <a:pt x="42766" y="1750169"/>
                  <a:pt x="91476" y="1676214"/>
                  <a:pt x="164488" y="1616573"/>
                </a:cubicBezTo>
                <a:cubicBezTo>
                  <a:pt x="237500" y="1556932"/>
                  <a:pt x="334779" y="1525919"/>
                  <a:pt x="456326" y="1523533"/>
                </a:cubicBezTo>
                <a:close/>
                <a:moveTo>
                  <a:pt x="877584" y="953995"/>
                </a:moveTo>
                <a:lnTo>
                  <a:pt x="1040622" y="953995"/>
                </a:lnTo>
                <a:lnTo>
                  <a:pt x="1040622" y="1439105"/>
                </a:lnTo>
                <a:lnTo>
                  <a:pt x="877584" y="1439102"/>
                </a:lnTo>
                <a:lnTo>
                  <a:pt x="877584" y="1286083"/>
                </a:lnTo>
                <a:lnTo>
                  <a:pt x="193916" y="1286083"/>
                </a:lnTo>
                <a:lnTo>
                  <a:pt x="193916" y="1444931"/>
                </a:lnTo>
                <a:lnTo>
                  <a:pt x="19219" y="1444931"/>
                </a:lnTo>
                <a:lnTo>
                  <a:pt x="19219" y="1095356"/>
                </a:lnTo>
                <a:lnTo>
                  <a:pt x="877584" y="1095356"/>
                </a:lnTo>
                <a:close/>
                <a:moveTo>
                  <a:pt x="339739" y="190727"/>
                </a:moveTo>
                <a:cubicBezTo>
                  <a:pt x="283693" y="193307"/>
                  <a:pt x="241955" y="216937"/>
                  <a:pt x="214523" y="261615"/>
                </a:cubicBezTo>
                <a:cubicBezTo>
                  <a:pt x="187092" y="306293"/>
                  <a:pt x="173423" y="360904"/>
                  <a:pt x="173514" y="425447"/>
                </a:cubicBezTo>
                <a:cubicBezTo>
                  <a:pt x="173423" y="488045"/>
                  <a:pt x="187092" y="541805"/>
                  <a:pt x="214523" y="586727"/>
                </a:cubicBezTo>
                <a:cubicBezTo>
                  <a:pt x="241955" y="631649"/>
                  <a:pt x="283693" y="655157"/>
                  <a:pt x="339739" y="657253"/>
                </a:cubicBezTo>
                <a:cubicBezTo>
                  <a:pt x="396028" y="655674"/>
                  <a:pt x="438738" y="633319"/>
                  <a:pt x="467870" y="590190"/>
                </a:cubicBezTo>
                <a:cubicBezTo>
                  <a:pt x="497001" y="547060"/>
                  <a:pt x="511643" y="492632"/>
                  <a:pt x="511795" y="426905"/>
                </a:cubicBezTo>
                <a:cubicBezTo>
                  <a:pt x="511734" y="360843"/>
                  <a:pt x="497275" y="305262"/>
                  <a:pt x="468417" y="260159"/>
                </a:cubicBezTo>
                <a:cubicBezTo>
                  <a:pt x="439558" y="215056"/>
                  <a:pt x="396666" y="191912"/>
                  <a:pt x="339739" y="190727"/>
                </a:cubicBezTo>
                <a:close/>
                <a:moveTo>
                  <a:pt x="342655" y="0"/>
                </a:moveTo>
                <a:lnTo>
                  <a:pt x="723030" y="0"/>
                </a:lnTo>
                <a:cubicBezTo>
                  <a:pt x="798707" y="1292"/>
                  <a:pt x="861213" y="22004"/>
                  <a:pt x="910548" y="62136"/>
                </a:cubicBezTo>
                <a:cubicBezTo>
                  <a:pt x="959883" y="102268"/>
                  <a:pt x="996590" y="154062"/>
                  <a:pt x="1020670" y="217520"/>
                </a:cubicBezTo>
                <a:cubicBezTo>
                  <a:pt x="1044749" y="280978"/>
                  <a:pt x="1056743" y="348343"/>
                  <a:pt x="1056653" y="419615"/>
                </a:cubicBezTo>
                <a:cubicBezTo>
                  <a:pt x="1056895" y="494613"/>
                  <a:pt x="1046700" y="564084"/>
                  <a:pt x="1026067" y="628030"/>
                </a:cubicBezTo>
                <a:cubicBezTo>
                  <a:pt x="1005434" y="691975"/>
                  <a:pt x="972907" y="743609"/>
                  <a:pt x="928486" y="782932"/>
                </a:cubicBezTo>
                <a:cubicBezTo>
                  <a:pt x="884064" y="822255"/>
                  <a:pt x="826292" y="842482"/>
                  <a:pt x="755168" y="843613"/>
                </a:cubicBezTo>
                <a:lnTo>
                  <a:pt x="755168" y="651422"/>
                </a:lnTo>
                <a:cubicBezTo>
                  <a:pt x="785268" y="650621"/>
                  <a:pt x="810353" y="638939"/>
                  <a:pt x="830422" y="616378"/>
                </a:cubicBezTo>
                <a:cubicBezTo>
                  <a:pt x="850491" y="593817"/>
                  <a:pt x="865548" y="565180"/>
                  <a:pt x="875593" y="530470"/>
                </a:cubicBezTo>
                <a:cubicBezTo>
                  <a:pt x="885638" y="495759"/>
                  <a:pt x="890673" y="459779"/>
                  <a:pt x="890700" y="422531"/>
                </a:cubicBezTo>
                <a:cubicBezTo>
                  <a:pt x="891086" y="383410"/>
                  <a:pt x="884639" y="346315"/>
                  <a:pt x="871359" y="311245"/>
                </a:cubicBezTo>
                <a:cubicBezTo>
                  <a:pt x="858079" y="276175"/>
                  <a:pt x="838559" y="247503"/>
                  <a:pt x="812801" y="225230"/>
                </a:cubicBezTo>
                <a:cubicBezTo>
                  <a:pt x="787042" y="202957"/>
                  <a:pt x="755638" y="191456"/>
                  <a:pt x="718588" y="190727"/>
                </a:cubicBezTo>
                <a:lnTo>
                  <a:pt x="571480" y="190727"/>
                </a:lnTo>
                <a:cubicBezTo>
                  <a:pt x="606539" y="215328"/>
                  <a:pt x="633228" y="250316"/>
                  <a:pt x="651546" y="295694"/>
                </a:cubicBezTo>
                <a:cubicBezTo>
                  <a:pt x="669864" y="341071"/>
                  <a:pt x="679084" y="384807"/>
                  <a:pt x="679205" y="426905"/>
                </a:cubicBezTo>
                <a:cubicBezTo>
                  <a:pt x="679710" y="496818"/>
                  <a:pt x="669157" y="563661"/>
                  <a:pt x="647546" y="627434"/>
                </a:cubicBezTo>
                <a:cubicBezTo>
                  <a:pt x="625935" y="691208"/>
                  <a:pt x="590236" y="743561"/>
                  <a:pt x="540450" y="784494"/>
                </a:cubicBezTo>
                <a:cubicBezTo>
                  <a:pt x="490663" y="825427"/>
                  <a:pt x="423760" y="846589"/>
                  <a:pt x="339739" y="847981"/>
                </a:cubicBezTo>
                <a:cubicBezTo>
                  <a:pt x="264445" y="846571"/>
                  <a:pt x="201766" y="825283"/>
                  <a:pt x="151702" y="784116"/>
                </a:cubicBezTo>
                <a:cubicBezTo>
                  <a:pt x="101637" y="742949"/>
                  <a:pt x="64123" y="690362"/>
                  <a:pt x="39160" y="626355"/>
                </a:cubicBezTo>
                <a:cubicBezTo>
                  <a:pt x="14197" y="562347"/>
                  <a:pt x="1721" y="495378"/>
                  <a:pt x="1731" y="425447"/>
                </a:cubicBezTo>
                <a:cubicBezTo>
                  <a:pt x="1703" y="354562"/>
                  <a:pt x="14215" y="286909"/>
                  <a:pt x="39268" y="222488"/>
                </a:cubicBezTo>
                <a:cubicBezTo>
                  <a:pt x="64321" y="158067"/>
                  <a:pt x="102087" y="105228"/>
                  <a:pt x="152566" y="63972"/>
                </a:cubicBezTo>
                <a:cubicBezTo>
                  <a:pt x="203044" y="22715"/>
                  <a:pt x="266407" y="1391"/>
                  <a:pt x="342655"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Nexa Bold" panose="02000000000000000000" pitchFamily="50" charset="0"/>
            </a:endParaRPr>
          </a:p>
        </p:txBody>
      </p:sp>
      <p:sp>
        <p:nvSpPr>
          <p:cNvPr id="34" name="TextBox 33">
            <a:extLst>
              <a:ext uri="{FF2B5EF4-FFF2-40B4-BE49-F238E27FC236}">
                <a16:creationId xmlns:a16="http://schemas.microsoft.com/office/drawing/2014/main" xmlns="" id="{127F703E-2589-4AA4-973A-5B0A02D019E1}"/>
              </a:ext>
            </a:extLst>
          </p:cNvPr>
          <p:cNvSpPr txBox="1"/>
          <p:nvPr/>
        </p:nvSpPr>
        <p:spPr>
          <a:xfrm>
            <a:off x="13867382" y="5554261"/>
            <a:ext cx="2811907" cy="3385542"/>
          </a:xfrm>
          <a:prstGeom prst="rect">
            <a:avLst/>
          </a:prstGeom>
          <a:noFill/>
          <a:ln>
            <a:noFill/>
          </a:ln>
        </p:spPr>
        <p:txBody>
          <a:bodyPr wrap="square" lIns="0" tIns="0" rIns="0" bIns="0" rtlCol="0">
            <a:spAutoFit/>
          </a:bodyPr>
          <a:lstStyle/>
          <a:p>
            <a:pPr algn="ctr"/>
            <a:r>
              <a:rPr lang="en-US" sz="4400" dirty="0" smtClean="0">
                <a:solidFill>
                  <a:schemeClr val="bg1"/>
                </a:solidFill>
                <a:latin typeface="Butler" panose="02070803080706020303" pitchFamily="18" charset="0"/>
              </a:rPr>
              <a:t>DESIGN</a:t>
            </a:r>
          </a:p>
          <a:p>
            <a:pPr algn="ctr"/>
            <a:r>
              <a:rPr lang="en-US" sz="4400" dirty="0" smtClean="0">
                <a:solidFill>
                  <a:schemeClr val="bg1"/>
                </a:solidFill>
                <a:latin typeface="Butler" panose="02070803080706020303" pitchFamily="18" charset="0"/>
              </a:rPr>
              <a:t>IS THINKING MADE VISUAL</a:t>
            </a:r>
            <a:endParaRPr lang="en-US" sz="4400" dirty="0">
              <a:solidFill>
                <a:schemeClr val="bg1"/>
              </a:solidFill>
              <a:latin typeface="Butler" panose="02070803080706020303" pitchFamily="18" charset="0"/>
            </a:endParaRPr>
          </a:p>
        </p:txBody>
      </p:sp>
      <p:sp>
        <p:nvSpPr>
          <p:cNvPr id="35" name="TextBox 34">
            <a:extLst>
              <a:ext uri="{FF2B5EF4-FFF2-40B4-BE49-F238E27FC236}">
                <a16:creationId xmlns:a16="http://schemas.microsoft.com/office/drawing/2014/main" xmlns="" id="{127F703E-2589-4AA4-973A-5B0A02D019E1}"/>
              </a:ext>
            </a:extLst>
          </p:cNvPr>
          <p:cNvSpPr txBox="1"/>
          <p:nvPr/>
        </p:nvSpPr>
        <p:spPr>
          <a:xfrm>
            <a:off x="13647162" y="1353375"/>
            <a:ext cx="3032127" cy="3939540"/>
          </a:xfrm>
          <a:prstGeom prst="rect">
            <a:avLst/>
          </a:prstGeom>
          <a:noFill/>
          <a:ln>
            <a:noFill/>
          </a:ln>
        </p:spPr>
        <p:txBody>
          <a:bodyPr wrap="square" lIns="0" tIns="0" rIns="0" bIns="0" rtlCol="0">
            <a:spAutoFit/>
          </a:bodyPr>
          <a:lstStyle/>
          <a:p>
            <a:pPr algn="ctr"/>
            <a:r>
              <a:rPr lang="en-US" sz="3200" dirty="0">
                <a:solidFill>
                  <a:schemeClr val="bg1"/>
                </a:solidFill>
                <a:latin typeface="Butler" panose="02070803080706020303" pitchFamily="18" charset="0"/>
              </a:rPr>
              <a:t>WE ARE CONTENT</a:t>
            </a:r>
          </a:p>
          <a:p>
            <a:pPr algn="ctr"/>
            <a:r>
              <a:rPr lang="en-US" sz="3200" dirty="0">
                <a:solidFill>
                  <a:schemeClr val="bg1"/>
                </a:solidFill>
                <a:latin typeface="Butler" panose="02070803080706020303" pitchFamily="18" charset="0"/>
              </a:rPr>
              <a:t>CREATOR TEAM WE ARE CONTENT</a:t>
            </a:r>
          </a:p>
          <a:p>
            <a:pPr algn="ctr"/>
            <a:r>
              <a:rPr lang="en-US" sz="3200" dirty="0">
                <a:solidFill>
                  <a:schemeClr val="bg1"/>
                </a:solidFill>
                <a:latin typeface="Butler" panose="02070803080706020303" pitchFamily="18" charset="0"/>
              </a:rPr>
              <a:t>CREATOR TEAM </a:t>
            </a:r>
          </a:p>
          <a:p>
            <a:pPr algn="ctr"/>
            <a:endParaRPr lang="en-US" sz="3200" dirty="0">
              <a:solidFill>
                <a:schemeClr val="bg1"/>
              </a:solidFill>
              <a:latin typeface="Butler" panose="02070803080706020303" pitchFamily="18" charset="0"/>
            </a:endParaRPr>
          </a:p>
        </p:txBody>
      </p:sp>
      <p:sp>
        <p:nvSpPr>
          <p:cNvPr id="36" name="Rectangle 35">
            <a:extLst>
              <a:ext uri="{FF2B5EF4-FFF2-40B4-BE49-F238E27FC236}">
                <a16:creationId xmlns="" xmlns:a16="http://schemas.microsoft.com/office/drawing/2014/main" id="{342D9BCD-AD76-4D57-B195-3E6D51B73D0C}"/>
              </a:ext>
            </a:extLst>
          </p:cNvPr>
          <p:cNvSpPr/>
          <p:nvPr/>
        </p:nvSpPr>
        <p:spPr>
          <a:xfrm>
            <a:off x="7118241" y="2347098"/>
            <a:ext cx="2385970" cy="1708160"/>
          </a:xfrm>
          <a:prstGeom prst="rect">
            <a:avLst/>
          </a:prstGeom>
        </p:spPr>
        <p:txBody>
          <a:bodyPr wrap="square">
            <a:spAutoFit/>
          </a:bodyPr>
          <a:lstStyle/>
          <a:p>
            <a:pPr algn="just">
              <a:lnSpc>
                <a:spcPct val="150000"/>
              </a:lnSpc>
            </a:pPr>
            <a:r>
              <a:rPr lang="id-ID" sz="1400" i="0" dirty="0">
                <a:solidFill>
                  <a:schemeClr val="bg1"/>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a:t>
            </a:r>
            <a:endParaRPr lang="id-ID" sz="1400" dirty="0">
              <a:solidFill>
                <a:schemeClr val="bg1"/>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37" name="Rectangle 36">
            <a:extLst>
              <a:ext uri="{FF2B5EF4-FFF2-40B4-BE49-F238E27FC236}">
                <a16:creationId xmlns="" xmlns:a16="http://schemas.microsoft.com/office/drawing/2014/main" id="{342D9BCD-AD76-4D57-B195-3E6D51B73D0C}"/>
              </a:ext>
            </a:extLst>
          </p:cNvPr>
          <p:cNvSpPr/>
          <p:nvPr/>
        </p:nvSpPr>
        <p:spPr>
          <a:xfrm>
            <a:off x="17329041" y="2347098"/>
            <a:ext cx="2385970" cy="1708160"/>
          </a:xfrm>
          <a:prstGeom prst="rect">
            <a:avLst/>
          </a:prstGeom>
        </p:spPr>
        <p:txBody>
          <a:bodyPr wrap="square">
            <a:spAutoFit/>
          </a:bodyPr>
          <a:lstStyle/>
          <a:p>
            <a:pPr algn="just">
              <a:lnSpc>
                <a:spcPct val="150000"/>
              </a:lnSpc>
            </a:pPr>
            <a:r>
              <a:rPr lang="id-ID" sz="1400" i="0" dirty="0">
                <a:solidFill>
                  <a:schemeClr val="bg1"/>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a:t>
            </a:r>
            <a:endParaRPr lang="id-ID" sz="1400" dirty="0">
              <a:solidFill>
                <a:schemeClr val="bg1"/>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38" name="Rectangle 37">
            <a:extLst>
              <a:ext uri="{FF2B5EF4-FFF2-40B4-BE49-F238E27FC236}">
                <a16:creationId xmlns="" xmlns:a16="http://schemas.microsoft.com/office/drawing/2014/main" id="{342D9BCD-AD76-4D57-B195-3E6D51B73D0C}"/>
              </a:ext>
            </a:extLst>
          </p:cNvPr>
          <p:cNvSpPr/>
          <p:nvPr/>
        </p:nvSpPr>
        <p:spPr>
          <a:xfrm>
            <a:off x="17329041" y="6233298"/>
            <a:ext cx="2385970" cy="1708160"/>
          </a:xfrm>
          <a:prstGeom prst="rect">
            <a:avLst/>
          </a:prstGeom>
        </p:spPr>
        <p:txBody>
          <a:bodyPr wrap="square">
            <a:spAutoFit/>
          </a:bodyPr>
          <a:lstStyle/>
          <a:p>
            <a:pPr algn="just">
              <a:lnSpc>
                <a:spcPct val="150000"/>
              </a:lnSpc>
            </a:pPr>
            <a:r>
              <a:rPr lang="id-ID" sz="1400" i="0" dirty="0">
                <a:solidFill>
                  <a:schemeClr val="bg1"/>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a:t>
            </a:r>
            <a:endParaRPr lang="id-ID" sz="1400" dirty="0">
              <a:solidFill>
                <a:schemeClr val="bg1"/>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2" name="Picture Placeholder 1"/>
          <p:cNvSpPr>
            <a:spLocks noGrp="1"/>
          </p:cNvSpPr>
          <p:nvPr>
            <p:ph type="pic" sz="quarter" idx="11"/>
          </p:nvPr>
        </p:nvSpPr>
        <p:spPr/>
      </p:sp>
      <p:sp>
        <p:nvSpPr>
          <p:cNvPr id="7" name="Picture Placeholder 6"/>
          <p:cNvSpPr>
            <a:spLocks noGrp="1"/>
          </p:cNvSpPr>
          <p:nvPr>
            <p:ph type="pic" sz="quarter" idx="13"/>
          </p:nvPr>
        </p:nvSpPr>
        <p:spPr/>
      </p:sp>
      <p:sp>
        <p:nvSpPr>
          <p:cNvPr id="8" name="Picture Placeholder 7"/>
          <p:cNvSpPr>
            <a:spLocks noGrp="1"/>
          </p:cNvSpPr>
          <p:nvPr>
            <p:ph type="pic" sz="quarter" idx="12"/>
          </p:nvPr>
        </p:nvSpPr>
        <p:spPr/>
      </p:sp>
      <p:sp>
        <p:nvSpPr>
          <p:cNvPr id="14" name="Picture Placeholder 13"/>
          <p:cNvSpPr>
            <a:spLocks noGrp="1"/>
          </p:cNvSpPr>
          <p:nvPr>
            <p:ph type="pic" sz="quarter" idx="14"/>
          </p:nvPr>
        </p:nvSpPr>
        <p:spPr/>
      </p:sp>
      <p:sp>
        <p:nvSpPr>
          <p:cNvPr id="15" name="Picture Placeholder 14"/>
          <p:cNvSpPr>
            <a:spLocks noGrp="1"/>
          </p:cNvSpPr>
          <p:nvPr>
            <p:ph type="pic" sz="quarter" idx="15"/>
          </p:nvPr>
        </p:nvSpPr>
        <p:spPr/>
      </p:sp>
      <p:sp>
        <p:nvSpPr>
          <p:cNvPr id="16" name="Picture Placeholder 15"/>
          <p:cNvSpPr>
            <a:spLocks noGrp="1"/>
          </p:cNvSpPr>
          <p:nvPr>
            <p:ph type="pic" sz="quarter" idx="10"/>
          </p:nvPr>
        </p:nvSpPr>
        <p:spPr/>
      </p:sp>
    </p:spTree>
    <p:extLst>
      <p:ext uri="{BB962C8B-B14F-4D97-AF65-F5344CB8AC3E}">
        <p14:creationId xmlns:p14="http://schemas.microsoft.com/office/powerpoint/2010/main" val="3443999469"/>
      </p:ext>
    </p:extLst>
  </p:cSld>
  <p:clrMapOvr>
    <a:masterClrMapping/>
  </p:clrMapOvr>
</p:sld>
</file>

<file path=ppt/theme/theme1.xml><?xml version="1.0" encoding="utf-8"?>
<a:theme xmlns:a="http://schemas.openxmlformats.org/drawingml/2006/main" name="Office Theme">
  <a:themeElements>
    <a:clrScheme name="Custom 15">
      <a:dk1>
        <a:sysClr val="windowText" lastClr="000000"/>
      </a:dk1>
      <a:lt1>
        <a:sysClr val="window" lastClr="FFFFFF"/>
      </a:lt1>
      <a:dk2>
        <a:srgbClr val="122C4D"/>
      </a:dk2>
      <a:lt2>
        <a:srgbClr val="FFFCFF"/>
      </a:lt2>
      <a:accent1>
        <a:srgbClr val="537F66"/>
      </a:accent1>
      <a:accent2>
        <a:srgbClr val="1A6B77"/>
      </a:accent2>
      <a:accent3>
        <a:srgbClr val="C0BFBC"/>
      </a:accent3>
      <a:accent4>
        <a:srgbClr val="E4422D"/>
      </a:accent4>
      <a:accent5>
        <a:srgbClr val="4C4139"/>
      </a:accent5>
      <a:accent6>
        <a:srgbClr val="FFBD20"/>
      </a:accent6>
      <a:hlink>
        <a:srgbClr val="0000FF"/>
      </a:hlink>
      <a:folHlink>
        <a:srgbClr val="800080"/>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325</TotalTime>
  <Words>560</Words>
  <Application>Microsoft Office PowerPoint</Application>
  <PresentationFormat>Custom</PresentationFormat>
  <Paragraphs>76</Paragraphs>
  <Slides>10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10</vt:i4>
      </vt:variant>
    </vt:vector>
  </HeadingPairs>
  <TitlesOfParts>
    <vt:vector size="20" baseType="lpstr">
      <vt:lpstr>Arial</vt:lpstr>
      <vt:lpstr>Butler</vt:lpstr>
      <vt:lpstr>Calibri</vt:lpstr>
      <vt:lpstr>Lato</vt:lpstr>
      <vt:lpstr>Lato Light</vt:lpstr>
      <vt:lpstr>Nexa Bold</vt:lpstr>
      <vt:lpstr>Open Sans</vt:lpstr>
      <vt:lpstr>Poppins</vt:lpstr>
      <vt:lpstr>Source Sans Pro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LDDX</dc:creator>
  <cp:lastModifiedBy>LDDX</cp:lastModifiedBy>
  <cp:revision>57</cp:revision>
  <dcterms:created xsi:type="dcterms:W3CDTF">2019-06-15T10:28:21Z</dcterms:created>
  <dcterms:modified xsi:type="dcterms:W3CDTF">2019-07-02T10:14:43Z</dcterms:modified>
</cp:coreProperties>
</file>